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64" r:id="rId2"/>
    <p:sldId id="257" r:id="rId3"/>
    <p:sldId id="360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326" r:id="rId12"/>
    <p:sldId id="327" r:id="rId13"/>
    <p:sldId id="328" r:id="rId14"/>
    <p:sldId id="278" r:id="rId15"/>
    <p:sldId id="325" r:id="rId16"/>
  </p:sldIdLst>
  <p:sldSz cx="6908800" cy="431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0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01533" algn="l" defTabSz="80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803064" algn="l" defTabSz="80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204597" algn="l" defTabSz="80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606129" algn="l" defTabSz="80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007662" algn="l" defTabSz="80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409195" algn="l" defTabSz="80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2810727" algn="l" defTabSz="80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212260" algn="l" defTabSz="80306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500" b="0" i="0" u="none" strike="noStrike" cap="none" spc="0" normalizeH="0" baseline="0">
        <a:ln>
          <a:noFill/>
        </a:ln>
        <a:solidFill>
          <a:srgbClr val="1E1E1E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1E1E1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1F4"/>
          </a:solidFill>
        </a:fill>
      </a:tcStyle>
    </a:wholeTbl>
    <a:band2H>
      <a:tcTxStyle/>
      <a:tcStyle>
        <a:tcBdr/>
        <a:fill>
          <a:solidFill>
            <a:srgbClr val="E6F1F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1E1E1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DCCD1"/>
          </a:solidFill>
        </a:fill>
      </a:tcStyle>
    </a:wholeTbl>
    <a:band2H>
      <a:tcTxStyle/>
      <a:tcStyle>
        <a:tcBdr/>
        <a:fill>
          <a:solidFill>
            <a:srgbClr val="F6E7EA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1E1E1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3F3F3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1E1E1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1E1E1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1E1E1E"/>
              </a:solidFill>
              <a:prstDash val="solid"/>
              <a:round/>
            </a:ln>
          </a:top>
          <a:bottom>
            <a:ln w="25400" cap="flat">
              <a:solidFill>
                <a:srgbClr val="1E1E1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1E1E1E"/>
              </a:solidFill>
              <a:prstDash val="solid"/>
              <a:round/>
            </a:ln>
          </a:top>
          <a:bottom>
            <a:ln w="25400" cap="flat">
              <a:solidFill>
                <a:srgbClr val="1E1E1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1E1E1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BCB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1E1E1E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1E1E1E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1E1E1E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1E1E1E"/>
      </a:tcTxStyle>
      <a:tcStyle>
        <a:tcBdr>
          <a:left>
            <a:ln w="12700" cap="flat">
              <a:solidFill>
                <a:srgbClr val="1E1E1E"/>
              </a:solidFill>
              <a:prstDash val="solid"/>
              <a:round/>
            </a:ln>
          </a:left>
          <a:right>
            <a:ln w="12700" cap="flat">
              <a:solidFill>
                <a:srgbClr val="1E1E1E"/>
              </a:solidFill>
              <a:prstDash val="solid"/>
              <a:round/>
            </a:ln>
          </a:right>
          <a:top>
            <a:ln w="12700" cap="flat">
              <a:solidFill>
                <a:srgbClr val="1E1E1E"/>
              </a:solidFill>
              <a:prstDash val="solid"/>
              <a:round/>
            </a:ln>
          </a:top>
          <a:bottom>
            <a:ln w="12700" cap="flat">
              <a:solidFill>
                <a:srgbClr val="1E1E1E"/>
              </a:solidFill>
              <a:prstDash val="solid"/>
              <a:round/>
            </a:ln>
          </a:bottom>
          <a:insideH>
            <a:ln w="12700" cap="flat">
              <a:solidFill>
                <a:srgbClr val="1E1E1E"/>
              </a:solidFill>
              <a:prstDash val="solid"/>
              <a:round/>
            </a:ln>
          </a:insideH>
          <a:insideV>
            <a:ln w="12700" cap="flat">
              <a:solidFill>
                <a:srgbClr val="1E1E1E"/>
              </a:solidFill>
              <a:prstDash val="solid"/>
              <a:round/>
            </a:ln>
          </a:insideV>
        </a:tcBdr>
        <a:fill>
          <a:solidFill>
            <a:srgbClr val="1E1E1E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1E1E1E"/>
      </a:tcTxStyle>
      <a:tcStyle>
        <a:tcBdr>
          <a:left>
            <a:ln w="12700" cap="flat">
              <a:solidFill>
                <a:srgbClr val="1E1E1E"/>
              </a:solidFill>
              <a:prstDash val="solid"/>
              <a:round/>
            </a:ln>
          </a:left>
          <a:right>
            <a:ln w="12700" cap="flat">
              <a:solidFill>
                <a:srgbClr val="1E1E1E"/>
              </a:solidFill>
              <a:prstDash val="solid"/>
              <a:round/>
            </a:ln>
          </a:right>
          <a:top>
            <a:ln w="12700" cap="flat">
              <a:solidFill>
                <a:srgbClr val="1E1E1E"/>
              </a:solidFill>
              <a:prstDash val="solid"/>
              <a:round/>
            </a:ln>
          </a:top>
          <a:bottom>
            <a:ln w="12700" cap="flat">
              <a:solidFill>
                <a:srgbClr val="1E1E1E"/>
              </a:solidFill>
              <a:prstDash val="solid"/>
              <a:round/>
            </a:ln>
          </a:bottom>
          <a:insideH>
            <a:ln w="12700" cap="flat">
              <a:solidFill>
                <a:srgbClr val="1E1E1E"/>
              </a:solidFill>
              <a:prstDash val="solid"/>
              <a:round/>
            </a:ln>
          </a:insideH>
          <a:insideV>
            <a:ln w="12700" cap="flat">
              <a:solidFill>
                <a:srgbClr val="1E1E1E"/>
              </a:solidFill>
              <a:prstDash val="solid"/>
              <a:round/>
            </a:ln>
          </a:insideV>
        </a:tcBdr>
        <a:fill>
          <a:solidFill>
            <a:srgbClr val="1E1E1E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1E1E1E"/>
      </a:tcTxStyle>
      <a:tcStyle>
        <a:tcBdr>
          <a:left>
            <a:ln w="12700" cap="flat">
              <a:solidFill>
                <a:srgbClr val="1E1E1E"/>
              </a:solidFill>
              <a:prstDash val="solid"/>
              <a:round/>
            </a:ln>
          </a:left>
          <a:right>
            <a:ln w="12700" cap="flat">
              <a:solidFill>
                <a:srgbClr val="1E1E1E"/>
              </a:solidFill>
              <a:prstDash val="solid"/>
              <a:round/>
            </a:ln>
          </a:right>
          <a:top>
            <a:ln w="50800" cap="flat">
              <a:solidFill>
                <a:srgbClr val="1E1E1E"/>
              </a:solidFill>
              <a:prstDash val="solid"/>
              <a:round/>
            </a:ln>
          </a:top>
          <a:bottom>
            <a:ln w="12700" cap="flat">
              <a:solidFill>
                <a:srgbClr val="1E1E1E"/>
              </a:solidFill>
              <a:prstDash val="solid"/>
              <a:round/>
            </a:ln>
          </a:bottom>
          <a:insideH>
            <a:ln w="12700" cap="flat">
              <a:solidFill>
                <a:srgbClr val="1E1E1E"/>
              </a:solidFill>
              <a:prstDash val="solid"/>
              <a:round/>
            </a:ln>
          </a:insideH>
          <a:insideV>
            <a:ln w="12700" cap="flat">
              <a:solidFill>
                <a:srgbClr val="1E1E1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1E1E1E"/>
      </a:tcTxStyle>
      <a:tcStyle>
        <a:tcBdr>
          <a:left>
            <a:ln w="12700" cap="flat">
              <a:solidFill>
                <a:srgbClr val="1E1E1E"/>
              </a:solidFill>
              <a:prstDash val="solid"/>
              <a:round/>
            </a:ln>
          </a:left>
          <a:right>
            <a:ln w="12700" cap="flat">
              <a:solidFill>
                <a:srgbClr val="1E1E1E"/>
              </a:solidFill>
              <a:prstDash val="solid"/>
              <a:round/>
            </a:ln>
          </a:right>
          <a:top>
            <a:ln w="12700" cap="flat">
              <a:solidFill>
                <a:srgbClr val="1E1E1E"/>
              </a:solidFill>
              <a:prstDash val="solid"/>
              <a:round/>
            </a:ln>
          </a:top>
          <a:bottom>
            <a:ln w="25400" cap="flat">
              <a:solidFill>
                <a:srgbClr val="1E1E1E"/>
              </a:solidFill>
              <a:prstDash val="solid"/>
              <a:round/>
            </a:ln>
          </a:bottom>
          <a:insideH>
            <a:ln w="12700" cap="flat">
              <a:solidFill>
                <a:srgbClr val="1E1E1E"/>
              </a:solidFill>
              <a:prstDash val="solid"/>
              <a:round/>
            </a:ln>
          </a:insideH>
          <a:insideV>
            <a:ln w="12700" cap="flat">
              <a:solidFill>
                <a:srgbClr val="1E1E1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57"/>
    <p:restoredTop sz="94667"/>
  </p:normalViewPr>
  <p:slideViewPr>
    <p:cSldViewPr snapToGrid="0">
      <p:cViewPr varScale="1">
        <p:scale>
          <a:sx n="147" d="100"/>
          <a:sy n="147" d="100"/>
        </p:scale>
        <p:origin x="1304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9" name="Shape 40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070754" latinLnBrk="0">
      <a:defRPr sz="1400">
        <a:latin typeface="+mj-lt"/>
        <a:ea typeface="+mj-ea"/>
        <a:cs typeface="+mj-cs"/>
        <a:sym typeface="Calibri"/>
      </a:defRPr>
    </a:lvl1pPr>
    <a:lvl2pPr indent="228600" defTabSz="1070754" latinLnBrk="0">
      <a:defRPr sz="1400">
        <a:latin typeface="+mj-lt"/>
        <a:ea typeface="+mj-ea"/>
        <a:cs typeface="+mj-cs"/>
        <a:sym typeface="Calibri"/>
      </a:defRPr>
    </a:lvl2pPr>
    <a:lvl3pPr indent="457200" defTabSz="1070754" latinLnBrk="0">
      <a:defRPr sz="1400">
        <a:latin typeface="+mj-lt"/>
        <a:ea typeface="+mj-ea"/>
        <a:cs typeface="+mj-cs"/>
        <a:sym typeface="Calibri"/>
      </a:defRPr>
    </a:lvl3pPr>
    <a:lvl4pPr indent="685800" defTabSz="1070754" latinLnBrk="0">
      <a:defRPr sz="1400">
        <a:latin typeface="+mj-lt"/>
        <a:ea typeface="+mj-ea"/>
        <a:cs typeface="+mj-cs"/>
        <a:sym typeface="Calibri"/>
      </a:defRPr>
    </a:lvl4pPr>
    <a:lvl5pPr indent="914400" defTabSz="1070754" latinLnBrk="0">
      <a:defRPr sz="1400">
        <a:latin typeface="+mj-lt"/>
        <a:ea typeface="+mj-ea"/>
        <a:cs typeface="+mj-cs"/>
        <a:sym typeface="Calibri"/>
      </a:defRPr>
    </a:lvl5pPr>
    <a:lvl6pPr indent="1143000" defTabSz="1070754" latinLnBrk="0">
      <a:defRPr sz="1400">
        <a:latin typeface="+mj-lt"/>
        <a:ea typeface="+mj-ea"/>
        <a:cs typeface="+mj-cs"/>
        <a:sym typeface="Calibri"/>
      </a:defRPr>
    </a:lvl6pPr>
    <a:lvl7pPr indent="1371600" defTabSz="1070754" latinLnBrk="0">
      <a:defRPr sz="1400">
        <a:latin typeface="+mj-lt"/>
        <a:ea typeface="+mj-ea"/>
        <a:cs typeface="+mj-cs"/>
        <a:sym typeface="Calibri"/>
      </a:defRPr>
    </a:lvl7pPr>
    <a:lvl8pPr indent="1600200" defTabSz="1070754" latinLnBrk="0">
      <a:defRPr sz="1400">
        <a:latin typeface="+mj-lt"/>
        <a:ea typeface="+mj-ea"/>
        <a:cs typeface="+mj-cs"/>
        <a:sym typeface="Calibri"/>
      </a:defRPr>
    </a:lvl8pPr>
    <a:lvl9pPr indent="1828800" defTabSz="1070754" latinLnBrk="0">
      <a:defRPr sz="14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" y="1"/>
            <a:ext cx="6911976" cy="4319588"/>
          </a:xfrm>
          <a:prstGeom prst="rect">
            <a:avLst/>
          </a:prstGeom>
          <a:solidFill>
            <a:srgbClr val="114D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sp>
        <p:nvSpPr>
          <p:cNvPr id="14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439166" y="580435"/>
            <a:ext cx="6188212" cy="56172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600" b="0">
                <a:solidFill>
                  <a:schemeClr val="accent1"/>
                </a:solidFill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5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9166" y="1131550"/>
            <a:ext cx="6188212" cy="3243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  <a:lvl2pPr marL="0" indent="94429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2pPr>
            <a:lvl3pPr marL="0" indent="188859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3pPr>
            <a:lvl4pPr marL="0" indent="283289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4pPr>
            <a:lvl5pPr marL="0" indent="377718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46531" y="2339337"/>
            <a:ext cx="4966579" cy="3093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t>Click to add Presenter Name</a:t>
            </a:r>
          </a:p>
        </p:txBody>
      </p:sp>
      <p:sp>
        <p:nvSpPr>
          <p:cNvPr id="17" name="Rectangle 8"/>
          <p:cNvSpPr/>
          <p:nvPr/>
        </p:nvSpPr>
        <p:spPr>
          <a:xfrm>
            <a:off x="230404" y="243990"/>
            <a:ext cx="6686379" cy="2555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88" y="21600"/>
                </a:moveTo>
                <a:lnTo>
                  <a:pt x="0" y="21574"/>
                </a:lnTo>
                <a:lnTo>
                  <a:pt x="0" y="0"/>
                </a:lnTo>
                <a:lnTo>
                  <a:pt x="21600" y="19"/>
                </a:lnTo>
              </a:path>
            </a:pathLst>
          </a:custGeom>
          <a:ln w="1270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pic>
        <p:nvPicPr>
          <p:cNvPr id="18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187" y="3536763"/>
            <a:ext cx="871197" cy="585945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vider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13"/>
          <p:cNvSpPr/>
          <p:nvPr/>
        </p:nvSpPr>
        <p:spPr>
          <a:xfrm>
            <a:off x="2131192" y="1"/>
            <a:ext cx="4780786" cy="4319588"/>
          </a:xfrm>
          <a:prstGeom prst="rect">
            <a:avLst/>
          </a:prstGeom>
          <a:solidFill>
            <a:srgbClr val="114D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6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sp>
        <p:nvSpPr>
          <p:cNvPr id="137" name="Picture Placeholder 3"/>
          <p:cNvSpPr>
            <a:spLocks noGrp="1"/>
          </p:cNvSpPr>
          <p:nvPr>
            <p:ph type="pic" sz="half" idx="21"/>
          </p:nvPr>
        </p:nvSpPr>
        <p:spPr>
          <a:xfrm>
            <a:off x="9" y="1"/>
            <a:ext cx="2131193" cy="431958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8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2649591" y="1375810"/>
            <a:ext cx="3801588" cy="134387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700" b="0">
                <a:solidFill>
                  <a:srgbClr val="FFFFFF"/>
                </a:solidFill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39" name="Rectangle 8"/>
          <p:cNvSpPr/>
          <p:nvPr/>
        </p:nvSpPr>
        <p:spPr>
          <a:xfrm>
            <a:off x="2475772" y="1007906"/>
            <a:ext cx="4441006" cy="19037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88" y="21600"/>
                </a:moveTo>
                <a:lnTo>
                  <a:pt x="0" y="21574"/>
                </a:lnTo>
                <a:lnTo>
                  <a:pt x="0" y="0"/>
                </a:lnTo>
                <a:lnTo>
                  <a:pt x="21600" y="19"/>
                </a:lnTo>
              </a:path>
            </a:pathLst>
          </a:custGeom>
          <a:ln w="1270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pic>
        <p:nvPicPr>
          <p:cNvPr id="140" name="Picture 14" descr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187" y="3536763"/>
            <a:ext cx="871197" cy="585945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vider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8"/>
          <p:cNvSpPr/>
          <p:nvPr/>
        </p:nvSpPr>
        <p:spPr>
          <a:xfrm>
            <a:off x="2131192" y="1"/>
            <a:ext cx="4780786" cy="4319588"/>
          </a:xfrm>
          <a:prstGeom prst="rect">
            <a:avLst/>
          </a:prstGeom>
          <a:solidFill>
            <a:srgbClr val="114D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6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sp>
        <p:nvSpPr>
          <p:cNvPr id="149" name="Picture Placeholder 3"/>
          <p:cNvSpPr>
            <a:spLocks noGrp="1"/>
          </p:cNvSpPr>
          <p:nvPr>
            <p:ph type="pic" sz="half" idx="21"/>
          </p:nvPr>
        </p:nvSpPr>
        <p:spPr>
          <a:xfrm>
            <a:off x="9" y="1"/>
            <a:ext cx="2131193" cy="431958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0" name="Click To Edit"/>
          <p:cNvSpPr txBox="1">
            <a:spLocks noGrp="1"/>
          </p:cNvSpPr>
          <p:nvPr>
            <p:ph type="title" hasCustomPrompt="1"/>
          </p:nvPr>
        </p:nvSpPr>
        <p:spPr>
          <a:xfrm>
            <a:off x="2649591" y="1311883"/>
            <a:ext cx="3801588" cy="1167889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ts val="1200"/>
              </a:lnSpc>
              <a:defRPr sz="1700" b="0">
                <a:solidFill>
                  <a:srgbClr val="FFFFFF"/>
                </a:solidFill>
                <a:latin typeface="Simple Joys"/>
                <a:ea typeface="Simple Joys"/>
                <a:cs typeface="Simple Joys"/>
                <a:sym typeface="Simple Joys"/>
              </a:defRPr>
            </a:lvl1pPr>
          </a:lstStyle>
          <a:p>
            <a:r>
              <a:t>Click To Edit</a:t>
            </a:r>
          </a:p>
        </p:txBody>
      </p:sp>
      <p:sp>
        <p:nvSpPr>
          <p:cNvPr id="151" name="Rectangle 8"/>
          <p:cNvSpPr/>
          <p:nvPr/>
        </p:nvSpPr>
        <p:spPr>
          <a:xfrm>
            <a:off x="2475772" y="1007906"/>
            <a:ext cx="4441006" cy="19037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88" y="21600"/>
                </a:moveTo>
                <a:lnTo>
                  <a:pt x="0" y="21574"/>
                </a:lnTo>
                <a:lnTo>
                  <a:pt x="0" y="0"/>
                </a:lnTo>
                <a:lnTo>
                  <a:pt x="21600" y="19"/>
                </a:lnTo>
              </a:path>
            </a:pathLst>
          </a:custGeom>
          <a:ln w="1270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pic>
        <p:nvPicPr>
          <p:cNvPr id="152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187" y="3536763"/>
            <a:ext cx="871197" cy="585945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with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8004" y="3095716"/>
            <a:ext cx="6362378" cy="457291"/>
          </a:xfrm>
          <a:prstGeom prst="rect">
            <a:avLst/>
          </a:prstGeom>
          <a:solidFill>
            <a:srgbClr val="114D97"/>
          </a:solidFill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1pPr>
            <a:lvl2pPr marL="0" indent="47216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2pPr>
            <a:lvl3pPr marL="0" indent="94758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3pPr>
            <a:lvl4pPr marL="0" indent="141974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4pPr>
            <a:lvl5pPr marL="0" indent="189519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5pPr>
          </a:lstStyle>
          <a:p>
            <a:r>
              <a:t>Click to add takeaway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2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288004" y="629356"/>
            <a:ext cx="6362376" cy="2279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text</a:t>
            </a:r>
          </a:p>
        </p:txBody>
      </p:sp>
      <p:sp>
        <p:nvSpPr>
          <p:cNvPr id="173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288004" y="175989"/>
            <a:ext cx="6362378" cy="45337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0"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174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288004" y="3643665"/>
            <a:ext cx="6362379" cy="2466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ClrTx/>
              <a:buSzTx/>
              <a:buFontTx/>
              <a:buNone/>
              <a:defRPr sz="100">
                <a:solidFill>
                  <a:srgbClr val="767776"/>
                </a:solidFill>
              </a:defRPr>
            </a:lvl1pPr>
          </a:lstStyle>
          <a:p>
            <a:r>
              <a:t>Click to add text</a:t>
            </a:r>
          </a:p>
        </p:txBody>
      </p:sp>
      <p:sp>
        <p:nvSpPr>
          <p:cNvPr id="17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523381" y="4112853"/>
            <a:ext cx="127001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288004" y="964280"/>
            <a:ext cx="3115837" cy="25866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  <a:lvl2pPr>
              <a:defRPr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2pPr>
            <a:lvl3pPr>
              <a:defRPr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3pPr>
            <a:lvl4pPr>
              <a:defRPr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4pPr>
            <a:lvl5pPr>
              <a:defRPr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83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288004" y="629356"/>
            <a:ext cx="6362376" cy="2279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text</a:t>
            </a:r>
          </a:p>
        </p:txBody>
      </p:sp>
      <p:sp>
        <p:nvSpPr>
          <p:cNvPr id="184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288004" y="175989"/>
            <a:ext cx="6362378" cy="45337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0"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288004" y="3643665"/>
            <a:ext cx="6362379" cy="2466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ClrTx/>
              <a:buSzTx/>
              <a:buFontTx/>
              <a:buNone/>
              <a:defRPr sz="100">
                <a:solidFill>
                  <a:srgbClr val="767776"/>
                </a:solidFill>
              </a:defRPr>
            </a:lvl1pPr>
          </a:lstStyle>
          <a:p>
            <a:r>
              <a:t>Click to add text</a:t>
            </a:r>
          </a:p>
        </p:txBody>
      </p:sp>
      <p:sp>
        <p:nvSpPr>
          <p:cNvPr id="18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523381" y="4112853"/>
            <a:ext cx="127001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88008" y="967766"/>
            <a:ext cx="3118172" cy="46432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>
                <a:solidFill>
                  <a:srgbClr val="114D97"/>
                </a:solidFill>
                <a:latin typeface="Loew Heavy"/>
                <a:ea typeface="Loew Heavy"/>
                <a:cs typeface="Loew Heavy"/>
                <a:sym typeface="Loew Heavy"/>
              </a:defRPr>
            </a:lvl1pPr>
            <a:lvl2pPr marL="0" indent="70824">
              <a:buClrTx/>
              <a:buSzTx/>
              <a:buFontTx/>
              <a:buNone/>
              <a:defRPr>
                <a:solidFill>
                  <a:srgbClr val="114D97"/>
                </a:solidFill>
                <a:latin typeface="Loew Heavy"/>
                <a:ea typeface="Loew Heavy"/>
                <a:cs typeface="Loew Heavy"/>
                <a:sym typeface="Loew Heavy"/>
              </a:defRPr>
            </a:lvl2pPr>
            <a:lvl3pPr marL="0" indent="141646">
              <a:buClrTx/>
              <a:buSzTx/>
              <a:buFontTx/>
              <a:buNone/>
              <a:defRPr>
                <a:solidFill>
                  <a:srgbClr val="114D97"/>
                </a:solidFill>
                <a:latin typeface="Loew Heavy"/>
                <a:ea typeface="Loew Heavy"/>
                <a:cs typeface="Loew Heavy"/>
                <a:sym typeface="Loew Heavy"/>
              </a:defRPr>
            </a:lvl3pPr>
            <a:lvl4pPr marL="0" indent="212470">
              <a:buClrTx/>
              <a:buSzTx/>
              <a:buFontTx/>
              <a:buNone/>
              <a:defRPr>
                <a:solidFill>
                  <a:srgbClr val="114D97"/>
                </a:solidFill>
                <a:latin typeface="Loew Heavy"/>
                <a:ea typeface="Loew Heavy"/>
                <a:cs typeface="Loew Heavy"/>
                <a:sym typeface="Loew Heavy"/>
              </a:defRPr>
            </a:lvl4pPr>
            <a:lvl5pPr marL="0" indent="283296">
              <a:buClrTx/>
              <a:buSzTx/>
              <a:buFontTx/>
              <a:buNone/>
              <a:defRPr>
                <a:solidFill>
                  <a:srgbClr val="114D97"/>
                </a:solidFill>
                <a:latin typeface="Loew Heavy"/>
                <a:ea typeface="Loew Heavy"/>
                <a:cs typeface="Loew Heavy"/>
                <a:sym typeface="Loew Heavy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94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3536941" y="967766"/>
            <a:ext cx="3115839" cy="46432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buClrTx/>
              <a:buSzTx/>
              <a:buFontTx/>
              <a:buNone/>
              <a:defRPr>
                <a:solidFill>
                  <a:srgbClr val="114D97"/>
                </a:solidFill>
                <a:latin typeface="Loew Heavy"/>
                <a:ea typeface="Loew Heavy"/>
                <a:cs typeface="Loew Heavy"/>
                <a:sym typeface="Loew Heavy"/>
              </a:defRPr>
            </a:pPr>
            <a:endParaRPr/>
          </a:p>
        </p:txBody>
      </p:sp>
      <p:sp>
        <p:nvSpPr>
          <p:cNvPr id="195" name="Straight Connector 12"/>
          <p:cNvSpPr/>
          <p:nvPr/>
        </p:nvSpPr>
        <p:spPr>
          <a:xfrm>
            <a:off x="288008" y="1482028"/>
            <a:ext cx="3118173" cy="1"/>
          </a:xfrm>
          <a:prstGeom prst="line">
            <a:avLst/>
          </a:prstGeom>
          <a:ln w="6350">
            <a:solidFill>
              <a:srgbClr val="114D97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6" name="Straight Connector 14"/>
          <p:cNvSpPr/>
          <p:nvPr/>
        </p:nvSpPr>
        <p:spPr>
          <a:xfrm>
            <a:off x="3536943" y="1482028"/>
            <a:ext cx="3113441" cy="1"/>
          </a:xfrm>
          <a:prstGeom prst="line">
            <a:avLst/>
          </a:prstGeom>
          <a:ln w="6350">
            <a:solidFill>
              <a:srgbClr val="114D97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7" name="Text Placeholder 14"/>
          <p:cNvSpPr>
            <a:spLocks noGrp="1"/>
          </p:cNvSpPr>
          <p:nvPr>
            <p:ph type="body" sz="quarter" idx="22" hasCustomPrompt="1"/>
          </p:nvPr>
        </p:nvSpPr>
        <p:spPr>
          <a:xfrm>
            <a:off x="288004" y="629356"/>
            <a:ext cx="6362376" cy="2279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text</a:t>
            </a:r>
          </a:p>
        </p:txBody>
      </p:sp>
      <p:sp>
        <p:nvSpPr>
          <p:cNvPr id="198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288004" y="175989"/>
            <a:ext cx="6362378" cy="45337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0"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199" name="Text Placeholder 9"/>
          <p:cNvSpPr>
            <a:spLocks noGrp="1"/>
          </p:cNvSpPr>
          <p:nvPr>
            <p:ph type="body" sz="quarter" idx="23" hasCustomPrompt="1"/>
          </p:nvPr>
        </p:nvSpPr>
        <p:spPr>
          <a:xfrm>
            <a:off x="288004" y="3643665"/>
            <a:ext cx="6362379" cy="2466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ClrTx/>
              <a:buSzTx/>
              <a:buFontTx/>
              <a:buNone/>
              <a:defRPr sz="100">
                <a:solidFill>
                  <a:srgbClr val="767776"/>
                </a:solidFill>
              </a:defRPr>
            </a:lvl1pPr>
          </a:lstStyle>
          <a:p>
            <a:r>
              <a:t>Click to add text</a:t>
            </a:r>
          </a:p>
        </p:txBody>
      </p:sp>
      <p:sp>
        <p:nvSpPr>
          <p:cNvPr id="200" name="Date Placeholder 3"/>
          <p:cNvSpPr txBox="1"/>
          <p:nvPr/>
        </p:nvSpPr>
        <p:spPr>
          <a:xfrm>
            <a:off x="297443" y="4112515"/>
            <a:ext cx="1329263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442" tIns="9442" rIns="9442" bIns="9442" anchor="ctr">
            <a:spAutoFit/>
          </a:bodyPr>
          <a:lstStyle>
            <a:lvl1pPr defTabSz="685800">
              <a:defRPr sz="100">
                <a:latin typeface="Loew"/>
                <a:ea typeface="Loew"/>
                <a:cs typeface="Loew"/>
                <a:sym typeface="Loew"/>
              </a:defRPr>
            </a:lvl1pPr>
          </a:lstStyle>
          <a:p>
            <a:r>
              <a:t>9/23/25</a:t>
            </a:r>
          </a:p>
        </p:txBody>
      </p:sp>
      <p:sp>
        <p:nvSpPr>
          <p:cNvPr id="201" name="Footer Placeholder 6"/>
          <p:cNvSpPr txBox="1"/>
          <p:nvPr/>
        </p:nvSpPr>
        <p:spPr>
          <a:xfrm>
            <a:off x="2299037" y="4112514"/>
            <a:ext cx="2313908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442" tIns="9442" rIns="9442" bIns="9442" anchor="ctr">
            <a:spAutoFit/>
          </a:bodyPr>
          <a:lstStyle>
            <a:lvl1pPr algn="ctr" defTabSz="685800">
              <a:defRPr sz="100">
                <a:latin typeface="Loew"/>
                <a:ea typeface="Loew"/>
                <a:cs typeface="Loew"/>
                <a:sym typeface="Loew"/>
              </a:defRPr>
            </a:lvl1pPr>
          </a:lstStyle>
          <a:p>
            <a:r>
              <a:t>© 2017 Hilton Hotels &amp; Resorts Confidential and Proprietary</a:t>
            </a:r>
          </a:p>
        </p:txBody>
      </p:sp>
      <p:sp>
        <p:nvSpPr>
          <p:cNvPr id="20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523381" y="4112853"/>
            <a:ext cx="127001" cy="127001"/>
          </a:xfrm>
          <a:prstGeom prst="rect">
            <a:avLst/>
          </a:prstGeom>
        </p:spPr>
        <p:txBody>
          <a:bodyPr lIns="9442" tIns="9442" rIns="9442" bIns="9442"/>
          <a:lstStyle>
            <a:lvl1pPr defTabSz="685800"/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8004" y="629356"/>
            <a:ext cx="6362376" cy="2279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  <a:lvl2pPr marL="0" indent="47216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2pPr>
            <a:lvl3pPr marL="0" indent="94758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3pPr>
            <a:lvl4pPr marL="0" indent="141974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4pPr>
            <a:lvl5pPr marL="0" indent="189519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5pPr>
          </a:lstStyle>
          <a:p>
            <a:r>
              <a:t>Click to add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0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288004" y="175989"/>
            <a:ext cx="6362378" cy="45337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0"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211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288004" y="3643665"/>
            <a:ext cx="6362379" cy="2466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ClrTx/>
              <a:buSzTx/>
              <a:buFontTx/>
              <a:buNone/>
              <a:defRPr sz="100">
                <a:solidFill>
                  <a:srgbClr val="767776"/>
                </a:solidFill>
              </a:defRPr>
            </a:lvl1pPr>
          </a:lstStyle>
          <a:p>
            <a:r>
              <a:t>Click to add text</a:t>
            </a:r>
          </a:p>
        </p:txBody>
      </p:sp>
      <p:sp>
        <p:nvSpPr>
          <p:cNvPr id="2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523381" y="4112853"/>
            <a:ext cx="127001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2938496" y="964279"/>
            <a:ext cx="3714288" cy="25808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  <a:lvl2pPr>
              <a:defRPr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2pPr>
            <a:lvl3pPr>
              <a:defRPr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3pPr>
            <a:lvl4pPr>
              <a:defRPr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4pPr>
            <a:lvl5pPr>
              <a:defRPr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8" name="Text Placeholder 3"/>
          <p:cNvSpPr>
            <a:spLocks noGrp="1"/>
          </p:cNvSpPr>
          <p:nvPr>
            <p:ph type="body" sz="half" idx="21"/>
          </p:nvPr>
        </p:nvSpPr>
        <p:spPr>
          <a:xfrm>
            <a:off x="288006" y="964279"/>
            <a:ext cx="2520382" cy="258089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ClrTx/>
              <a:buSzTx/>
              <a:buFontTx/>
              <a:buNone/>
              <a:defRPr sz="200"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pPr>
            <a:endParaRPr/>
          </a:p>
        </p:txBody>
      </p:sp>
      <p:sp>
        <p:nvSpPr>
          <p:cNvPr id="229" name="Text Placeholder 14"/>
          <p:cNvSpPr>
            <a:spLocks noGrp="1"/>
          </p:cNvSpPr>
          <p:nvPr>
            <p:ph type="body" sz="quarter" idx="22" hasCustomPrompt="1"/>
          </p:nvPr>
        </p:nvSpPr>
        <p:spPr>
          <a:xfrm>
            <a:off x="288004" y="629356"/>
            <a:ext cx="6362376" cy="2279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text</a:t>
            </a:r>
          </a:p>
        </p:txBody>
      </p:sp>
      <p:sp>
        <p:nvSpPr>
          <p:cNvPr id="230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288004" y="175989"/>
            <a:ext cx="6362378" cy="45337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0"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231" name="Text Placeholder 9"/>
          <p:cNvSpPr>
            <a:spLocks noGrp="1"/>
          </p:cNvSpPr>
          <p:nvPr>
            <p:ph type="body" sz="quarter" idx="23" hasCustomPrompt="1"/>
          </p:nvPr>
        </p:nvSpPr>
        <p:spPr>
          <a:xfrm>
            <a:off x="288004" y="3643665"/>
            <a:ext cx="6362379" cy="2466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ClrTx/>
              <a:buSzTx/>
              <a:buFontTx/>
              <a:buNone/>
              <a:defRPr sz="100">
                <a:solidFill>
                  <a:srgbClr val="767776"/>
                </a:solidFill>
              </a:defRPr>
            </a:lvl1pPr>
          </a:lstStyle>
          <a:p>
            <a:r>
              <a:t>Click to add text</a:t>
            </a:r>
          </a:p>
        </p:txBody>
      </p:sp>
      <p:sp>
        <p:nvSpPr>
          <p:cNvPr id="23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523381" y="4112853"/>
            <a:ext cx="127001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2938496" y="964944"/>
            <a:ext cx="3714288" cy="259177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40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288007" y="964279"/>
            <a:ext cx="2520381" cy="2580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  <a:lvl2pPr marL="0" indent="70824">
              <a:buClrTx/>
              <a:buSzTx/>
              <a:buFontTx/>
              <a:buNone/>
              <a:defRPr sz="200"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2pPr>
            <a:lvl3pPr marL="0" indent="141646">
              <a:buClrTx/>
              <a:buSzTx/>
              <a:buFontTx/>
              <a:buNone/>
              <a:defRPr sz="200"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3pPr>
            <a:lvl4pPr marL="0" indent="212470">
              <a:buClrTx/>
              <a:buSzTx/>
              <a:buFontTx/>
              <a:buNone/>
              <a:defRPr sz="200"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4pPr>
            <a:lvl5pPr marL="0" indent="283296">
              <a:buClrTx/>
              <a:buSzTx/>
              <a:buFontTx/>
              <a:buNone/>
              <a:defRPr sz="200"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1" name="Text Placeholder 14"/>
          <p:cNvSpPr>
            <a:spLocks noGrp="1"/>
          </p:cNvSpPr>
          <p:nvPr>
            <p:ph type="body" sz="quarter" idx="22" hasCustomPrompt="1"/>
          </p:nvPr>
        </p:nvSpPr>
        <p:spPr>
          <a:xfrm>
            <a:off x="288004" y="629356"/>
            <a:ext cx="6362376" cy="2279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text</a:t>
            </a:r>
          </a:p>
        </p:txBody>
      </p:sp>
      <p:sp>
        <p:nvSpPr>
          <p:cNvPr id="242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288004" y="175989"/>
            <a:ext cx="6362378" cy="45337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0"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243" name="Text Placeholder 9"/>
          <p:cNvSpPr>
            <a:spLocks noGrp="1"/>
          </p:cNvSpPr>
          <p:nvPr>
            <p:ph type="body" sz="quarter" idx="23" hasCustomPrompt="1"/>
          </p:nvPr>
        </p:nvSpPr>
        <p:spPr>
          <a:xfrm>
            <a:off x="288004" y="3643665"/>
            <a:ext cx="6362379" cy="2466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ClrTx/>
              <a:buSzTx/>
              <a:buFontTx/>
              <a:buNone/>
              <a:defRPr sz="100">
                <a:solidFill>
                  <a:srgbClr val="767776"/>
                </a:solidFill>
              </a:defRPr>
            </a:lvl1pPr>
          </a:lstStyle>
          <a:p>
            <a:r>
              <a:t>Click to add text</a:t>
            </a:r>
          </a:p>
        </p:txBody>
      </p:sp>
      <p:sp>
        <p:nvSpPr>
          <p:cNvPr id="24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523381" y="4112853"/>
            <a:ext cx="127001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icture Placeholder 25"/>
          <p:cNvSpPr>
            <a:spLocks noGrp="1"/>
          </p:cNvSpPr>
          <p:nvPr>
            <p:ph type="pic" sz="quarter" idx="21"/>
          </p:nvPr>
        </p:nvSpPr>
        <p:spPr>
          <a:xfrm>
            <a:off x="4106453" y="977142"/>
            <a:ext cx="1278716" cy="129253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5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8008" y="2269678"/>
            <a:ext cx="1274190" cy="452529"/>
          </a:xfrm>
          <a:prstGeom prst="rect">
            <a:avLst/>
          </a:prstGeom>
          <a:solidFill>
            <a:srgbClr val="114D97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  <a:lvl2pPr marL="0" indent="94432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2pPr>
            <a:lvl3pPr marL="0" indent="188864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3pPr>
            <a:lvl4pPr marL="0" indent="283296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4pPr>
            <a:lvl5pPr marL="0" indent="377726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5pPr>
          </a:lstStyle>
          <a:p>
            <a:r>
              <a:t>Click To Add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3" name="Text Placeholder 7"/>
          <p:cNvSpPr>
            <a:spLocks noGrp="1"/>
          </p:cNvSpPr>
          <p:nvPr>
            <p:ph type="body" sz="quarter" idx="22" hasCustomPrompt="1"/>
          </p:nvPr>
        </p:nvSpPr>
        <p:spPr>
          <a:xfrm>
            <a:off x="1562191" y="2269678"/>
            <a:ext cx="1274190" cy="452529"/>
          </a:xfrm>
          <a:prstGeom prst="rect">
            <a:avLst/>
          </a:prstGeom>
          <a:solidFill>
            <a:srgbClr val="00B7E8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254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2836387" y="2269678"/>
            <a:ext cx="1274191" cy="452529"/>
          </a:xfrm>
          <a:prstGeom prst="rect">
            <a:avLst/>
          </a:prstGeom>
          <a:solidFill>
            <a:srgbClr val="85235D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255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4110575" y="2269678"/>
            <a:ext cx="1274191" cy="452529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256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5386411" y="2269678"/>
            <a:ext cx="1270489" cy="452529"/>
          </a:xfrm>
          <a:prstGeom prst="rect">
            <a:avLst/>
          </a:prstGeom>
          <a:solidFill>
            <a:srgbClr val="797979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257" name="Text Placeholder 19"/>
          <p:cNvSpPr>
            <a:spLocks noGrp="1"/>
          </p:cNvSpPr>
          <p:nvPr>
            <p:ph type="body" sz="quarter" idx="26" hasCustomPrompt="1"/>
          </p:nvPr>
        </p:nvSpPr>
        <p:spPr>
          <a:xfrm>
            <a:off x="288004" y="2840714"/>
            <a:ext cx="1273781" cy="1049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797979"/>
                </a:solidFill>
              </a:defRPr>
            </a:lvl1pPr>
          </a:lstStyle>
          <a:p>
            <a:r>
              <a:t>Click to add text</a:t>
            </a:r>
          </a:p>
        </p:txBody>
      </p:sp>
      <p:sp>
        <p:nvSpPr>
          <p:cNvPr id="258" name="Picture Placeholder 25"/>
          <p:cNvSpPr>
            <a:spLocks noGrp="1"/>
          </p:cNvSpPr>
          <p:nvPr>
            <p:ph type="pic" sz="quarter" idx="27"/>
          </p:nvPr>
        </p:nvSpPr>
        <p:spPr>
          <a:xfrm>
            <a:off x="288007" y="977142"/>
            <a:ext cx="1274395" cy="129253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59" name="Picture Placeholder 25"/>
          <p:cNvSpPr>
            <a:spLocks noGrp="1"/>
          </p:cNvSpPr>
          <p:nvPr>
            <p:ph type="pic" sz="quarter" idx="28"/>
          </p:nvPr>
        </p:nvSpPr>
        <p:spPr>
          <a:xfrm>
            <a:off x="1561785" y="977142"/>
            <a:ext cx="1274396" cy="129253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60" name="Picture Placeholder 25"/>
          <p:cNvSpPr>
            <a:spLocks noGrp="1"/>
          </p:cNvSpPr>
          <p:nvPr>
            <p:ph type="pic" sz="quarter" idx="29"/>
          </p:nvPr>
        </p:nvSpPr>
        <p:spPr>
          <a:xfrm>
            <a:off x="2835975" y="977142"/>
            <a:ext cx="1273985" cy="129253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61" name="Picture Placeholder 25"/>
          <p:cNvSpPr>
            <a:spLocks noGrp="1"/>
          </p:cNvSpPr>
          <p:nvPr>
            <p:ph type="pic" sz="quarter" idx="30"/>
          </p:nvPr>
        </p:nvSpPr>
        <p:spPr>
          <a:xfrm>
            <a:off x="5385587" y="977142"/>
            <a:ext cx="1272134" cy="129253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62" name="Text Placeholder 14"/>
          <p:cNvSpPr>
            <a:spLocks noGrp="1"/>
          </p:cNvSpPr>
          <p:nvPr>
            <p:ph type="body" sz="quarter" idx="31" hasCustomPrompt="1"/>
          </p:nvPr>
        </p:nvSpPr>
        <p:spPr>
          <a:xfrm>
            <a:off x="288004" y="629356"/>
            <a:ext cx="6362376" cy="2279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text</a:t>
            </a:r>
          </a:p>
        </p:txBody>
      </p:sp>
      <p:sp>
        <p:nvSpPr>
          <p:cNvPr id="263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288004" y="175989"/>
            <a:ext cx="6362378" cy="45337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0"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26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523381" y="4112853"/>
            <a:ext cx="127001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265" name="Text Placeholder 19"/>
          <p:cNvSpPr>
            <a:spLocks noGrp="1"/>
          </p:cNvSpPr>
          <p:nvPr>
            <p:ph type="body" sz="quarter" idx="32" hasCustomPrompt="1"/>
          </p:nvPr>
        </p:nvSpPr>
        <p:spPr>
          <a:xfrm>
            <a:off x="1568184" y="2840714"/>
            <a:ext cx="1273781" cy="1049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797979"/>
                </a:solidFill>
              </a:defRPr>
            </a:lvl1pPr>
          </a:lstStyle>
          <a:p>
            <a:r>
              <a:t>Click to add text</a:t>
            </a:r>
          </a:p>
        </p:txBody>
      </p:sp>
      <p:sp>
        <p:nvSpPr>
          <p:cNvPr id="266" name="Text Placeholder 19"/>
          <p:cNvSpPr>
            <a:spLocks noGrp="1"/>
          </p:cNvSpPr>
          <p:nvPr>
            <p:ph type="body" sz="quarter" idx="33" hasCustomPrompt="1"/>
          </p:nvPr>
        </p:nvSpPr>
        <p:spPr>
          <a:xfrm>
            <a:off x="2848365" y="2840714"/>
            <a:ext cx="1273781" cy="1049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797979"/>
                </a:solidFill>
              </a:defRPr>
            </a:lvl1pPr>
          </a:lstStyle>
          <a:p>
            <a:r>
              <a:t>Click to add text</a:t>
            </a:r>
          </a:p>
        </p:txBody>
      </p:sp>
      <p:sp>
        <p:nvSpPr>
          <p:cNvPr id="267" name="Text Placeholder 19"/>
          <p:cNvSpPr>
            <a:spLocks noGrp="1"/>
          </p:cNvSpPr>
          <p:nvPr>
            <p:ph type="body" sz="quarter" idx="34" hasCustomPrompt="1"/>
          </p:nvPr>
        </p:nvSpPr>
        <p:spPr>
          <a:xfrm>
            <a:off x="4128544" y="2840714"/>
            <a:ext cx="1273781" cy="1049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797979"/>
                </a:solidFill>
              </a:defRPr>
            </a:lvl1pPr>
          </a:lstStyle>
          <a:p>
            <a:r>
              <a:t>Click to add text</a:t>
            </a:r>
          </a:p>
        </p:txBody>
      </p:sp>
      <p:sp>
        <p:nvSpPr>
          <p:cNvPr id="268" name="Text Placeholder 19"/>
          <p:cNvSpPr>
            <a:spLocks noGrp="1"/>
          </p:cNvSpPr>
          <p:nvPr>
            <p:ph type="body" sz="quarter" idx="35" hasCustomPrompt="1"/>
          </p:nvPr>
        </p:nvSpPr>
        <p:spPr>
          <a:xfrm>
            <a:off x="5402202" y="2840714"/>
            <a:ext cx="1273781" cy="10495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797979"/>
                </a:solidFill>
              </a:defRPr>
            </a:lvl1pPr>
          </a:lstStyle>
          <a:p>
            <a:r>
              <a:t>Click to add text</a:t>
            </a:r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875184" y="1006069"/>
            <a:ext cx="775196" cy="418307"/>
          </a:xfrm>
          <a:prstGeom prst="rect">
            <a:avLst/>
          </a:prstGeom>
          <a:solidFill>
            <a:srgbClr val="114D97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1pPr>
            <a:lvl2pPr marL="0" indent="94429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2pPr>
            <a:lvl3pPr marL="0" indent="188859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3pPr>
            <a:lvl4pPr marL="0" indent="283289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4pPr>
            <a:lvl5pPr marL="0" indent="377718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5pPr>
          </a:lstStyle>
          <a:p>
            <a:r>
              <a:t>Page #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6" name="Text Placeholder 19"/>
          <p:cNvSpPr>
            <a:spLocks noGrp="1"/>
          </p:cNvSpPr>
          <p:nvPr>
            <p:ph type="body" sz="quarter" idx="21" hasCustomPrompt="1"/>
          </p:nvPr>
        </p:nvSpPr>
        <p:spPr>
          <a:xfrm>
            <a:off x="1440000" y="1005914"/>
            <a:ext cx="4435183" cy="4184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Content Title</a:t>
            </a:r>
          </a:p>
        </p:txBody>
      </p:sp>
      <p:sp>
        <p:nvSpPr>
          <p:cNvPr id="277" name="Picture Placeholder 25"/>
          <p:cNvSpPr>
            <a:spLocks noGrp="1"/>
          </p:cNvSpPr>
          <p:nvPr>
            <p:ph type="pic" sz="quarter" idx="22"/>
          </p:nvPr>
        </p:nvSpPr>
        <p:spPr>
          <a:xfrm>
            <a:off x="288000" y="1005907"/>
            <a:ext cx="1151996" cy="418423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78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5875184" y="1488023"/>
            <a:ext cx="775196" cy="41830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1pPr>
          </a:lstStyle>
          <a:p>
            <a:r>
              <a:t>Page #</a:t>
            </a:r>
          </a:p>
        </p:txBody>
      </p:sp>
      <p:sp>
        <p:nvSpPr>
          <p:cNvPr id="279" name="Text Placeholder 19"/>
          <p:cNvSpPr>
            <a:spLocks noGrp="1"/>
          </p:cNvSpPr>
          <p:nvPr>
            <p:ph type="body" sz="quarter" idx="24" hasCustomPrompt="1"/>
          </p:nvPr>
        </p:nvSpPr>
        <p:spPr>
          <a:xfrm>
            <a:off x="1440000" y="1487864"/>
            <a:ext cx="4435183" cy="4184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Content Title</a:t>
            </a:r>
          </a:p>
        </p:txBody>
      </p:sp>
      <p:sp>
        <p:nvSpPr>
          <p:cNvPr id="280" name="Picture Placeholder 25"/>
          <p:cNvSpPr>
            <a:spLocks noGrp="1"/>
          </p:cNvSpPr>
          <p:nvPr>
            <p:ph type="pic" sz="quarter" idx="25"/>
          </p:nvPr>
        </p:nvSpPr>
        <p:spPr>
          <a:xfrm>
            <a:off x="288000" y="1487864"/>
            <a:ext cx="1151996" cy="418423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1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5875182" y="1969930"/>
            <a:ext cx="775196" cy="418307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1pPr>
          </a:lstStyle>
          <a:p>
            <a:r>
              <a:t>Page #</a:t>
            </a:r>
          </a:p>
        </p:txBody>
      </p:sp>
      <p:sp>
        <p:nvSpPr>
          <p:cNvPr id="282" name="Text Placeholder 19"/>
          <p:cNvSpPr>
            <a:spLocks noGrp="1"/>
          </p:cNvSpPr>
          <p:nvPr>
            <p:ph type="body" sz="quarter" idx="27" hasCustomPrompt="1"/>
          </p:nvPr>
        </p:nvSpPr>
        <p:spPr>
          <a:xfrm>
            <a:off x="1439997" y="1969772"/>
            <a:ext cx="4435185" cy="4184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Content Title</a:t>
            </a:r>
          </a:p>
        </p:txBody>
      </p:sp>
      <p:sp>
        <p:nvSpPr>
          <p:cNvPr id="283" name="Picture Placeholder 25"/>
          <p:cNvSpPr>
            <a:spLocks noGrp="1"/>
          </p:cNvSpPr>
          <p:nvPr>
            <p:ph type="pic" sz="quarter" idx="28"/>
          </p:nvPr>
        </p:nvSpPr>
        <p:spPr>
          <a:xfrm>
            <a:off x="287998" y="1969767"/>
            <a:ext cx="1151997" cy="418423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4" name="Text Placeholder 7"/>
          <p:cNvSpPr>
            <a:spLocks noGrp="1"/>
          </p:cNvSpPr>
          <p:nvPr>
            <p:ph type="body" sz="quarter" idx="29" hasCustomPrompt="1"/>
          </p:nvPr>
        </p:nvSpPr>
        <p:spPr>
          <a:xfrm>
            <a:off x="5875182" y="2459705"/>
            <a:ext cx="775196" cy="418307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1pPr>
          </a:lstStyle>
          <a:p>
            <a:r>
              <a:t>Page #</a:t>
            </a:r>
          </a:p>
        </p:txBody>
      </p:sp>
      <p:sp>
        <p:nvSpPr>
          <p:cNvPr id="285" name="Text Placeholder 19"/>
          <p:cNvSpPr>
            <a:spLocks noGrp="1"/>
          </p:cNvSpPr>
          <p:nvPr>
            <p:ph type="body" sz="quarter" idx="30" hasCustomPrompt="1"/>
          </p:nvPr>
        </p:nvSpPr>
        <p:spPr>
          <a:xfrm>
            <a:off x="1439997" y="2459549"/>
            <a:ext cx="4435185" cy="4184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Content Title</a:t>
            </a:r>
          </a:p>
        </p:txBody>
      </p:sp>
      <p:sp>
        <p:nvSpPr>
          <p:cNvPr id="286" name="Picture Placeholder 25"/>
          <p:cNvSpPr>
            <a:spLocks noGrp="1"/>
          </p:cNvSpPr>
          <p:nvPr>
            <p:ph type="pic" sz="quarter" idx="31"/>
          </p:nvPr>
        </p:nvSpPr>
        <p:spPr>
          <a:xfrm>
            <a:off x="287998" y="2459544"/>
            <a:ext cx="1151997" cy="418423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7" name="Text Placeholder 7"/>
          <p:cNvSpPr>
            <a:spLocks noGrp="1"/>
          </p:cNvSpPr>
          <p:nvPr>
            <p:ph type="body" sz="quarter" idx="32" hasCustomPrompt="1"/>
          </p:nvPr>
        </p:nvSpPr>
        <p:spPr>
          <a:xfrm>
            <a:off x="5875182" y="2941658"/>
            <a:ext cx="775196" cy="418307"/>
          </a:xfrm>
          <a:prstGeom prst="rect">
            <a:avLst/>
          </a:prstGeom>
          <a:solidFill>
            <a:srgbClr val="797979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1pPr>
          </a:lstStyle>
          <a:p>
            <a:r>
              <a:t>Page #</a:t>
            </a:r>
          </a:p>
        </p:txBody>
      </p:sp>
      <p:sp>
        <p:nvSpPr>
          <p:cNvPr id="288" name="Text Placeholder 19"/>
          <p:cNvSpPr>
            <a:spLocks noGrp="1"/>
          </p:cNvSpPr>
          <p:nvPr>
            <p:ph type="body" sz="quarter" idx="33" hasCustomPrompt="1"/>
          </p:nvPr>
        </p:nvSpPr>
        <p:spPr>
          <a:xfrm>
            <a:off x="1439997" y="2941498"/>
            <a:ext cx="4435185" cy="4184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Content Title</a:t>
            </a:r>
          </a:p>
        </p:txBody>
      </p:sp>
      <p:sp>
        <p:nvSpPr>
          <p:cNvPr id="289" name="Picture Placeholder 25"/>
          <p:cNvSpPr>
            <a:spLocks noGrp="1"/>
          </p:cNvSpPr>
          <p:nvPr>
            <p:ph type="pic" sz="quarter" idx="34"/>
          </p:nvPr>
        </p:nvSpPr>
        <p:spPr>
          <a:xfrm>
            <a:off x="287998" y="2941491"/>
            <a:ext cx="1151997" cy="418423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0" name="Text Placeholder 7"/>
          <p:cNvSpPr>
            <a:spLocks noGrp="1"/>
          </p:cNvSpPr>
          <p:nvPr>
            <p:ph type="body" sz="quarter" idx="35" hasCustomPrompt="1"/>
          </p:nvPr>
        </p:nvSpPr>
        <p:spPr>
          <a:xfrm>
            <a:off x="5875182" y="3423565"/>
            <a:ext cx="775196" cy="418307"/>
          </a:xfrm>
          <a:prstGeom prst="rect">
            <a:avLst/>
          </a:prstGeom>
          <a:solidFill>
            <a:srgbClr val="114D97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</a:defRPr>
            </a:lvl1pPr>
          </a:lstStyle>
          <a:p>
            <a:r>
              <a:t>Page #</a:t>
            </a:r>
          </a:p>
        </p:txBody>
      </p:sp>
      <p:sp>
        <p:nvSpPr>
          <p:cNvPr id="291" name="Text Placeholder 19"/>
          <p:cNvSpPr>
            <a:spLocks noGrp="1"/>
          </p:cNvSpPr>
          <p:nvPr>
            <p:ph type="body" sz="quarter" idx="36" hasCustomPrompt="1"/>
          </p:nvPr>
        </p:nvSpPr>
        <p:spPr>
          <a:xfrm>
            <a:off x="1439996" y="3423406"/>
            <a:ext cx="4435184" cy="4184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114D97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Content Title</a:t>
            </a:r>
          </a:p>
        </p:txBody>
      </p:sp>
      <p:sp>
        <p:nvSpPr>
          <p:cNvPr id="292" name="Picture Placeholder 25"/>
          <p:cNvSpPr>
            <a:spLocks noGrp="1"/>
          </p:cNvSpPr>
          <p:nvPr>
            <p:ph type="pic" sz="quarter" idx="37"/>
          </p:nvPr>
        </p:nvSpPr>
        <p:spPr>
          <a:xfrm>
            <a:off x="287997" y="3423401"/>
            <a:ext cx="1151996" cy="418423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3" name="Text Placeholder 14"/>
          <p:cNvSpPr>
            <a:spLocks noGrp="1"/>
          </p:cNvSpPr>
          <p:nvPr>
            <p:ph type="body" sz="quarter" idx="38" hasCustomPrompt="1"/>
          </p:nvPr>
        </p:nvSpPr>
        <p:spPr>
          <a:xfrm>
            <a:off x="288004" y="629356"/>
            <a:ext cx="6362376" cy="2279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text</a:t>
            </a:r>
          </a:p>
        </p:txBody>
      </p:sp>
      <p:sp>
        <p:nvSpPr>
          <p:cNvPr id="294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288004" y="175989"/>
            <a:ext cx="6362378" cy="45337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0"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29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523381" y="4112853"/>
            <a:ext cx="127001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0"/>
          <p:cNvSpPr/>
          <p:nvPr/>
        </p:nvSpPr>
        <p:spPr>
          <a:xfrm>
            <a:off x="2" y="1"/>
            <a:ext cx="6911976" cy="4319588"/>
          </a:xfrm>
          <a:prstGeom prst="rect">
            <a:avLst/>
          </a:prstGeom>
          <a:solidFill>
            <a:srgbClr val="114D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114D97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sp>
        <p:nvSpPr>
          <p:cNvPr id="27" name="Click To Edit"/>
          <p:cNvSpPr txBox="1">
            <a:spLocks noGrp="1"/>
          </p:cNvSpPr>
          <p:nvPr>
            <p:ph type="title" hasCustomPrompt="1"/>
          </p:nvPr>
        </p:nvSpPr>
        <p:spPr>
          <a:xfrm>
            <a:off x="446530" y="511954"/>
            <a:ext cx="6188212" cy="879918"/>
          </a:xfrm>
          <a:prstGeom prst="rect">
            <a:avLst/>
          </a:prstGeom>
        </p:spPr>
        <p:txBody>
          <a:bodyPr lIns="27432" tIns="27432" rIns="27432" bIns="27432" anchor="b">
            <a:normAutofit/>
          </a:bodyPr>
          <a:lstStyle>
            <a:lvl1pPr>
              <a:lnSpc>
                <a:spcPts val="1200"/>
              </a:lnSpc>
              <a:defRPr sz="1600" b="0">
                <a:solidFill>
                  <a:schemeClr val="accent1"/>
                </a:solidFill>
                <a:latin typeface="Simple Joys"/>
                <a:ea typeface="Simple Joys"/>
                <a:cs typeface="Simple Joys"/>
                <a:sym typeface="Simple Joys"/>
              </a:defRPr>
            </a:lvl1pPr>
          </a:lstStyle>
          <a:p>
            <a:r>
              <a:t>Click To Edit</a:t>
            </a:r>
          </a:p>
        </p:txBody>
      </p:sp>
      <p:sp>
        <p:nvSpPr>
          <p:cNvPr id="28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9166" y="1391872"/>
            <a:ext cx="6188212" cy="3243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Regular"/>
                <a:ea typeface="Loew Regular"/>
                <a:cs typeface="Loew Regular"/>
                <a:sym typeface="Loew Regular"/>
              </a:defRPr>
            </a:lvl1pPr>
            <a:lvl2pPr marL="0" indent="94429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Regular"/>
                <a:ea typeface="Loew Regular"/>
                <a:cs typeface="Loew Regular"/>
                <a:sym typeface="Loew Regular"/>
              </a:defRPr>
            </a:lvl2pPr>
            <a:lvl3pPr marL="0" indent="188859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Regular"/>
                <a:ea typeface="Loew Regular"/>
                <a:cs typeface="Loew Regular"/>
                <a:sym typeface="Loew Regular"/>
              </a:defRPr>
            </a:lvl3pPr>
            <a:lvl4pPr marL="0" indent="283289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Regular"/>
                <a:ea typeface="Loew Regular"/>
                <a:cs typeface="Loew Regular"/>
                <a:sym typeface="Loew Regular"/>
              </a:defRPr>
            </a:lvl4pPr>
            <a:lvl5pPr marL="0" indent="377718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Regular"/>
                <a:ea typeface="Loew Regular"/>
                <a:cs typeface="Loew Regular"/>
                <a:sym typeface="Loew Regular"/>
              </a:defRPr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9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46531" y="2339337"/>
            <a:ext cx="4966579" cy="3093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t>Click to add Presenter Name</a:t>
            </a:r>
          </a:p>
        </p:txBody>
      </p:sp>
      <p:sp>
        <p:nvSpPr>
          <p:cNvPr id="30" name="Rectangle 8"/>
          <p:cNvSpPr/>
          <p:nvPr/>
        </p:nvSpPr>
        <p:spPr>
          <a:xfrm>
            <a:off x="230404" y="243990"/>
            <a:ext cx="6686379" cy="2555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88" y="21600"/>
                </a:moveTo>
                <a:lnTo>
                  <a:pt x="0" y="21574"/>
                </a:lnTo>
                <a:lnTo>
                  <a:pt x="0" y="0"/>
                </a:lnTo>
                <a:lnTo>
                  <a:pt x="21600" y="19"/>
                </a:lnTo>
              </a:path>
            </a:pathLst>
          </a:custGeom>
          <a:ln w="1270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pic>
        <p:nvPicPr>
          <p:cNvPr id="31" name="Picture 12" descr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187" y="3536763"/>
            <a:ext cx="871197" cy="585945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lor Ba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670400" y="1010205"/>
            <a:ext cx="4988557" cy="621647"/>
          </a:xfrm>
          <a:prstGeom prst="rect">
            <a:avLst/>
          </a:prstGeom>
          <a:solidFill>
            <a:srgbClr val="114D97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  <a:lvl2pPr marL="0" indent="94429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2pPr>
            <a:lvl3pPr marL="0" indent="188859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3pPr>
            <a:lvl4pPr marL="0" indent="283289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4pPr>
            <a:lvl5pPr marL="0" indent="377718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5pPr>
          </a:lstStyle>
          <a:p>
            <a:r>
              <a:t>Click To Add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1670397" y="3254642"/>
            <a:ext cx="4988557" cy="625937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304" name="Text Placeholder 7"/>
          <p:cNvSpPr>
            <a:spLocks noGrp="1"/>
          </p:cNvSpPr>
          <p:nvPr>
            <p:ph type="body" sz="quarter" idx="22" hasCustomPrompt="1"/>
          </p:nvPr>
        </p:nvSpPr>
        <p:spPr>
          <a:xfrm>
            <a:off x="1670397" y="2506634"/>
            <a:ext cx="4988557" cy="624370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305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1670397" y="1755487"/>
            <a:ext cx="4988557" cy="625937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306" name="Picture Placeholder 25"/>
          <p:cNvSpPr>
            <a:spLocks noGrp="1"/>
          </p:cNvSpPr>
          <p:nvPr>
            <p:ph type="pic" sz="quarter" idx="24"/>
          </p:nvPr>
        </p:nvSpPr>
        <p:spPr>
          <a:xfrm>
            <a:off x="282963" y="3254642"/>
            <a:ext cx="1278715" cy="62593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07" name="Picture Placeholder 25"/>
          <p:cNvSpPr>
            <a:spLocks noGrp="1"/>
          </p:cNvSpPr>
          <p:nvPr>
            <p:ph type="pic" sz="quarter" idx="25"/>
          </p:nvPr>
        </p:nvSpPr>
        <p:spPr>
          <a:xfrm>
            <a:off x="288007" y="1005910"/>
            <a:ext cx="1274395" cy="62593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08" name="Picture Placeholder 25"/>
          <p:cNvSpPr>
            <a:spLocks noGrp="1"/>
          </p:cNvSpPr>
          <p:nvPr>
            <p:ph type="pic" sz="quarter" idx="26"/>
          </p:nvPr>
        </p:nvSpPr>
        <p:spPr>
          <a:xfrm>
            <a:off x="287906" y="1755487"/>
            <a:ext cx="1274396" cy="62593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09" name="Picture Placeholder 25"/>
          <p:cNvSpPr>
            <a:spLocks noGrp="1"/>
          </p:cNvSpPr>
          <p:nvPr>
            <p:ph type="pic" sz="quarter" idx="27"/>
          </p:nvPr>
        </p:nvSpPr>
        <p:spPr>
          <a:xfrm>
            <a:off x="287699" y="2505062"/>
            <a:ext cx="1273984" cy="62593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1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523381" y="4112853"/>
            <a:ext cx="127001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311" name="Text Placeholder 14"/>
          <p:cNvSpPr>
            <a:spLocks noGrp="1"/>
          </p:cNvSpPr>
          <p:nvPr>
            <p:ph type="body" sz="quarter" idx="28" hasCustomPrompt="1"/>
          </p:nvPr>
        </p:nvSpPr>
        <p:spPr>
          <a:xfrm>
            <a:off x="288004" y="629356"/>
            <a:ext cx="6362376" cy="2279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</a:lstStyle>
          <a:p>
            <a:r>
              <a:t>Click to add text</a:t>
            </a:r>
          </a:p>
        </p:txBody>
      </p:sp>
      <p:sp>
        <p:nvSpPr>
          <p:cNvPr id="312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288004" y="175989"/>
            <a:ext cx="6362378" cy="45337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0"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Add Title</a:t>
            </a:r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8004" y="629356"/>
            <a:ext cx="6362376" cy="2279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  <a:lvl2pPr marL="0" indent="47216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2pPr>
            <a:lvl3pPr marL="0" indent="94758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3pPr>
            <a:lvl4pPr marL="0" indent="141974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4pPr>
            <a:lvl5pPr marL="0" indent="189519">
              <a:buClrTx/>
              <a:buSzTx/>
              <a:buFontTx/>
              <a:buNone/>
              <a:defRPr sz="2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5pPr>
          </a:lstStyle>
          <a:p>
            <a:r>
              <a:t>Click to add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0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288004" y="175989"/>
            <a:ext cx="6362378" cy="45337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b="0"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321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288004" y="3643665"/>
            <a:ext cx="6362379" cy="24664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ClrTx/>
              <a:buSzTx/>
              <a:buFontTx/>
              <a:buNone/>
              <a:defRPr sz="100">
                <a:solidFill>
                  <a:srgbClr val="767776"/>
                </a:solidFill>
              </a:defRPr>
            </a:lvl1pPr>
          </a:lstStyle>
          <a:p>
            <a:r>
              <a:t>Click to add text</a:t>
            </a:r>
          </a:p>
        </p:txBody>
      </p:sp>
      <p:sp>
        <p:nvSpPr>
          <p:cNvPr id="32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523381" y="4112853"/>
            <a:ext cx="127001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704029" y="4112853"/>
            <a:ext cx="127001" cy="1270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704029" y="4112853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bg object 16" descr="bg object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47" y="4024386"/>
            <a:ext cx="231487" cy="175983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bg object 17"/>
          <p:cNvSpPr/>
          <p:nvPr/>
        </p:nvSpPr>
        <p:spPr>
          <a:xfrm>
            <a:off x="79" y="3881868"/>
            <a:ext cx="6911813" cy="43596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500"/>
            </a:pPr>
            <a:endParaRPr/>
          </a:p>
        </p:txBody>
      </p:sp>
      <p:pic>
        <p:nvPicPr>
          <p:cNvPr id="361" name="bg object 18" descr="bg object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47" y="4024386"/>
            <a:ext cx="255600" cy="175983"/>
          </a:xfrm>
          <a:prstGeom prst="rect">
            <a:avLst/>
          </a:prstGeom>
          <a:ln w="12700">
            <a:miter lim="400000"/>
          </a:ln>
        </p:spPr>
      </p:pic>
      <p:sp>
        <p:nvSpPr>
          <p:cNvPr id="36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22094" y="1434750"/>
            <a:ext cx="1980953" cy="31412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200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36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231413" y="2320184"/>
            <a:ext cx="2274713" cy="5091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6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704029" y="4112853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88004" y="288323"/>
            <a:ext cx="5677656" cy="50556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2200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37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704029" y="4112853"/>
            <a:ext cx="127001" cy="127001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object 4"/>
          <p:cNvSpPr/>
          <p:nvPr/>
        </p:nvSpPr>
        <p:spPr>
          <a:xfrm>
            <a:off x="-1" y="0"/>
            <a:ext cx="6911975" cy="949125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800">
                <a:latin typeface="Loew 2.0"/>
                <a:ea typeface="Loew 2.0"/>
                <a:cs typeface="Loew 2.0"/>
                <a:sym typeface="Loew 2.0"/>
              </a:defRPr>
            </a:pPr>
            <a:endParaRPr/>
          </a:p>
        </p:txBody>
      </p:sp>
      <p:sp>
        <p:nvSpPr>
          <p:cNvPr id="380" name="object 7"/>
          <p:cNvSpPr/>
          <p:nvPr/>
        </p:nvSpPr>
        <p:spPr>
          <a:xfrm>
            <a:off x="5988468" y="172211"/>
            <a:ext cx="776980" cy="39950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>
              <a:defRPr sz="800"/>
            </a:pPr>
            <a:endParaRPr/>
          </a:p>
        </p:txBody>
      </p:sp>
      <p:sp>
        <p:nvSpPr>
          <p:cNvPr id="38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02499" y="201580"/>
            <a:ext cx="4954761" cy="33925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defRPr sz="1900" b="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38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88000" y="1213654"/>
            <a:ext cx="3115837" cy="1163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600">
                <a:latin typeface="Arial"/>
                <a:ea typeface="Arial"/>
                <a:cs typeface="Arial"/>
                <a:sym typeface="Arial"/>
              </a:defRPr>
            </a:lvl1pPr>
            <a:lvl2pPr marL="189846" indent="-142632">
              <a:defRPr sz="600">
                <a:latin typeface="Arial"/>
                <a:ea typeface="Arial"/>
                <a:cs typeface="Arial"/>
                <a:sym typeface="Arial"/>
              </a:defRPr>
            </a:lvl2pPr>
            <a:lvl3pPr marL="236406" indent="-141647">
              <a:defRPr sz="600">
                <a:latin typeface="Arial"/>
                <a:ea typeface="Arial"/>
                <a:cs typeface="Arial"/>
                <a:sym typeface="Arial"/>
              </a:defRPr>
            </a:lvl3pPr>
            <a:lvl4pPr marL="284606" indent="-142631">
              <a:defRPr sz="600">
                <a:latin typeface="Arial"/>
                <a:ea typeface="Arial"/>
                <a:cs typeface="Arial"/>
                <a:sym typeface="Arial"/>
              </a:defRPr>
            </a:lvl4pPr>
            <a:lvl5pPr marL="401991" indent="-212471">
              <a:defRPr sz="6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8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bg object 16" descr="bg object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1800"/>
            <a:ext cx="6905716" cy="3454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0" name="bg object 17" descr="bg object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32" y="1090799"/>
            <a:ext cx="1255981" cy="564975"/>
          </a:xfrm>
          <a:prstGeom prst="rect">
            <a:avLst/>
          </a:prstGeom>
          <a:ln w="12700">
            <a:miter lim="400000"/>
          </a:ln>
        </p:spPr>
      </p:pic>
      <p:sp>
        <p:nvSpPr>
          <p:cNvPr id="40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8571" y="1042047"/>
            <a:ext cx="1627221" cy="49005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defTabSz="521637">
              <a:lnSpc>
                <a:spcPct val="100000"/>
              </a:lnSpc>
              <a:defRPr sz="1200" b="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40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409397" y="3644392"/>
            <a:ext cx="153964" cy="152401"/>
          </a:xfrm>
          <a:prstGeom prst="rect">
            <a:avLst/>
          </a:prstGeom>
        </p:spPr>
        <p:txBody>
          <a:bodyPr lIns="0" tIns="0" rIns="0" bIns="0" anchor="t"/>
          <a:lstStyle>
            <a:lvl1pPr defTabSz="521637">
              <a:defRPr sz="1000"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8616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4"/>
          <p:cNvSpPr/>
          <p:nvPr/>
        </p:nvSpPr>
        <p:spPr>
          <a:xfrm>
            <a:off x="2534397" y="4"/>
            <a:ext cx="4378605" cy="4334617"/>
          </a:xfrm>
          <a:prstGeom prst="rect">
            <a:avLst/>
          </a:prstGeom>
          <a:solidFill>
            <a:srgbClr val="114D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sp>
        <p:nvSpPr>
          <p:cNvPr id="40" name="Picture Placeholder 8"/>
          <p:cNvSpPr>
            <a:spLocks noGrp="1"/>
          </p:cNvSpPr>
          <p:nvPr>
            <p:ph type="pic" sz="half" idx="21"/>
          </p:nvPr>
        </p:nvSpPr>
        <p:spPr>
          <a:xfrm>
            <a:off x="2" y="1"/>
            <a:ext cx="2534392" cy="431958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3022475" y="623951"/>
            <a:ext cx="3716703" cy="56172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500" b="0">
                <a:solidFill>
                  <a:srgbClr val="00B7E8"/>
                </a:solidFill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4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022475" y="1183305"/>
            <a:ext cx="3716703" cy="3243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  <a:lvl2pPr marL="0" indent="94429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2pPr>
            <a:lvl3pPr marL="0" indent="188859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3pPr>
            <a:lvl4pPr marL="0" indent="283289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4pPr>
            <a:lvl5pPr marL="0" indent="377718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14"/>
          <p:cNvSpPr>
            <a:spLocks noGrp="1"/>
          </p:cNvSpPr>
          <p:nvPr>
            <p:ph type="body" sz="quarter" idx="22" hasCustomPrompt="1"/>
          </p:nvPr>
        </p:nvSpPr>
        <p:spPr>
          <a:xfrm>
            <a:off x="3022474" y="2074817"/>
            <a:ext cx="3716705" cy="3093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t>Click to add Presenter Name</a:t>
            </a:r>
          </a:p>
        </p:txBody>
      </p:sp>
      <p:sp>
        <p:nvSpPr>
          <p:cNvPr id="44" name="Rectangle 8"/>
          <p:cNvSpPr/>
          <p:nvPr/>
        </p:nvSpPr>
        <p:spPr>
          <a:xfrm>
            <a:off x="2822392" y="241323"/>
            <a:ext cx="4090604" cy="23664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574"/>
                </a:lnTo>
                <a:lnTo>
                  <a:pt x="0" y="0"/>
                </a:lnTo>
                <a:lnTo>
                  <a:pt x="21597" y="0"/>
                </a:lnTo>
              </a:path>
            </a:pathLst>
          </a:custGeom>
          <a:ln w="1270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pic>
        <p:nvPicPr>
          <p:cNvPr id="45" name="Picture 14" descr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187" y="3536763"/>
            <a:ext cx="871197" cy="585945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9"/>
          <p:cNvSpPr/>
          <p:nvPr/>
        </p:nvSpPr>
        <p:spPr>
          <a:xfrm>
            <a:off x="2534397" y="-15027"/>
            <a:ext cx="4378605" cy="4334617"/>
          </a:xfrm>
          <a:prstGeom prst="rect">
            <a:avLst/>
          </a:prstGeom>
          <a:solidFill>
            <a:srgbClr val="114D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sp>
        <p:nvSpPr>
          <p:cNvPr id="5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022474" y="2068598"/>
            <a:ext cx="3716705" cy="3093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1pPr>
            <a:lvl2pPr marL="0" indent="62952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2pPr>
            <a:lvl3pPr marL="0" indent="126343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3pPr>
            <a:lvl4pPr marL="0" indent="189296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4pPr>
            <a:lvl5pPr marL="0" indent="252686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5pPr>
          </a:lstStyle>
          <a:p>
            <a:r>
              <a:t>Click to add Presenter Name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Rectangle 8"/>
          <p:cNvSpPr/>
          <p:nvPr/>
        </p:nvSpPr>
        <p:spPr>
          <a:xfrm>
            <a:off x="2822392" y="241323"/>
            <a:ext cx="4090604" cy="23664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574"/>
                </a:lnTo>
                <a:lnTo>
                  <a:pt x="0" y="0"/>
                </a:lnTo>
                <a:lnTo>
                  <a:pt x="21597" y="0"/>
                </a:lnTo>
              </a:path>
            </a:pathLst>
          </a:custGeom>
          <a:ln w="1270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sp>
        <p:nvSpPr>
          <p:cNvPr id="56" name="Picture Placeholder 8"/>
          <p:cNvSpPr>
            <a:spLocks noGrp="1"/>
          </p:cNvSpPr>
          <p:nvPr>
            <p:ph type="pic" sz="half" idx="21"/>
          </p:nvPr>
        </p:nvSpPr>
        <p:spPr>
          <a:xfrm>
            <a:off x="2" y="1"/>
            <a:ext cx="2534392" cy="431958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" name="Click to Edit"/>
          <p:cNvSpPr txBox="1">
            <a:spLocks noGrp="1"/>
          </p:cNvSpPr>
          <p:nvPr>
            <p:ph type="title" hasCustomPrompt="1"/>
          </p:nvPr>
        </p:nvSpPr>
        <p:spPr>
          <a:xfrm>
            <a:off x="3022475" y="616104"/>
            <a:ext cx="3716703" cy="583788"/>
          </a:xfrm>
          <a:prstGeom prst="rect">
            <a:avLst/>
          </a:prstGeom>
        </p:spPr>
        <p:txBody>
          <a:bodyPr lIns="27432" tIns="27432" rIns="27432" bIns="27432" anchor="b">
            <a:normAutofit/>
          </a:bodyPr>
          <a:lstStyle>
            <a:lvl1pPr>
              <a:lnSpc>
                <a:spcPts val="800"/>
              </a:lnSpc>
              <a:defRPr sz="1500" b="0">
                <a:solidFill>
                  <a:srgbClr val="00B7E8"/>
                </a:solidFill>
                <a:latin typeface="Simple Joys"/>
                <a:ea typeface="Simple Joys"/>
                <a:cs typeface="Simple Joys"/>
                <a:sym typeface="Simple Joys"/>
              </a:defRPr>
            </a:lvl1pPr>
          </a:lstStyle>
          <a:p>
            <a:r>
              <a:t>Click to Edit</a:t>
            </a:r>
          </a:p>
        </p:txBody>
      </p:sp>
      <p:pic>
        <p:nvPicPr>
          <p:cNvPr id="58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187" y="3536763"/>
            <a:ext cx="871197" cy="585945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14"/>
          <p:cNvSpPr/>
          <p:nvPr/>
        </p:nvSpPr>
        <p:spPr>
          <a:xfrm>
            <a:off x="5361" y="2785073"/>
            <a:ext cx="6911976" cy="1534521"/>
          </a:xfrm>
          <a:prstGeom prst="rect">
            <a:avLst/>
          </a:prstGeom>
          <a:solidFill>
            <a:srgbClr val="114D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sp>
        <p:nvSpPr>
          <p:cNvPr id="67" name="Picture Placeholder 8"/>
          <p:cNvSpPr>
            <a:spLocks noGrp="1"/>
          </p:cNvSpPr>
          <p:nvPr>
            <p:ph type="pic" idx="21"/>
          </p:nvPr>
        </p:nvSpPr>
        <p:spPr>
          <a:xfrm>
            <a:off x="2" y="4"/>
            <a:ext cx="6911976" cy="278506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8" name="Click To Edit"/>
          <p:cNvSpPr txBox="1">
            <a:spLocks noGrp="1"/>
          </p:cNvSpPr>
          <p:nvPr>
            <p:ph type="title" hasCustomPrompt="1"/>
          </p:nvPr>
        </p:nvSpPr>
        <p:spPr>
          <a:xfrm>
            <a:off x="865353" y="620837"/>
            <a:ext cx="5181276" cy="5617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700" b="0">
                <a:solidFill>
                  <a:srgbClr val="FFFFFF"/>
                </a:solidFill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Edit</a:t>
            </a:r>
          </a:p>
        </p:txBody>
      </p:sp>
      <p:sp>
        <p:nvSpPr>
          <p:cNvPr id="69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65353" y="1180070"/>
            <a:ext cx="5181276" cy="3243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  <a:lvl2pPr marL="0" indent="94429" algn="ctr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2pPr>
            <a:lvl3pPr marL="0" indent="188859" algn="ctr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3pPr>
            <a:lvl4pPr marL="0" indent="283289" algn="ctr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4pPr>
            <a:lvl5pPr marL="0" indent="377718" algn="ctr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" name="Text Placeholder 14"/>
          <p:cNvSpPr>
            <a:spLocks noGrp="1"/>
          </p:cNvSpPr>
          <p:nvPr>
            <p:ph type="body" sz="quarter" idx="22" hasCustomPrompt="1"/>
          </p:nvPr>
        </p:nvSpPr>
        <p:spPr>
          <a:xfrm>
            <a:off x="1958401" y="2008034"/>
            <a:ext cx="2995189" cy="3093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t>Click to add Presenter Name</a:t>
            </a:r>
          </a:p>
        </p:txBody>
      </p:sp>
      <p:pic>
        <p:nvPicPr>
          <p:cNvPr id="71" name="Picture 16" descr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187" y="3536763"/>
            <a:ext cx="871197" cy="585945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p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12"/>
          <p:cNvSpPr/>
          <p:nvPr/>
        </p:nvSpPr>
        <p:spPr>
          <a:xfrm>
            <a:off x="2" y="2785073"/>
            <a:ext cx="6911976" cy="1534521"/>
          </a:xfrm>
          <a:prstGeom prst="rect">
            <a:avLst/>
          </a:prstGeom>
          <a:solidFill>
            <a:srgbClr val="114D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sp>
        <p:nvSpPr>
          <p:cNvPr id="80" name="Picture Placeholder 8"/>
          <p:cNvSpPr>
            <a:spLocks noGrp="1"/>
          </p:cNvSpPr>
          <p:nvPr>
            <p:ph type="pic" idx="21"/>
          </p:nvPr>
        </p:nvSpPr>
        <p:spPr>
          <a:xfrm>
            <a:off x="2" y="4"/>
            <a:ext cx="6911976" cy="278506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81" name="Click To Edit"/>
          <p:cNvSpPr txBox="1">
            <a:spLocks noGrp="1"/>
          </p:cNvSpPr>
          <p:nvPr>
            <p:ph type="title" hasCustomPrompt="1"/>
          </p:nvPr>
        </p:nvSpPr>
        <p:spPr>
          <a:xfrm>
            <a:off x="865353" y="590104"/>
            <a:ext cx="5181276" cy="932341"/>
          </a:xfrm>
          <a:prstGeom prst="rect">
            <a:avLst/>
          </a:prstGeom>
        </p:spPr>
        <p:txBody>
          <a:bodyPr lIns="27432" tIns="27432" rIns="27432" bIns="27432" anchor="b">
            <a:normAutofit/>
          </a:bodyPr>
          <a:lstStyle>
            <a:lvl1pPr algn="ctr">
              <a:lnSpc>
                <a:spcPts val="1200"/>
              </a:lnSpc>
              <a:defRPr sz="1900" b="0">
                <a:solidFill>
                  <a:srgbClr val="FFFFFF"/>
                </a:solidFill>
                <a:latin typeface="Simple Joys"/>
                <a:ea typeface="Simple Joys"/>
                <a:cs typeface="Simple Joys"/>
                <a:sym typeface="Simple Joys"/>
              </a:defRPr>
            </a:lvl1pPr>
          </a:lstStyle>
          <a:p>
            <a:r>
              <a:t>Click To Edit</a:t>
            </a:r>
          </a:p>
        </p:txBody>
      </p:sp>
      <p:sp>
        <p:nvSpPr>
          <p:cNvPr id="8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65353" y="1525431"/>
            <a:ext cx="5181276" cy="3243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  <a:lvl2pPr marL="0" indent="94429" algn="ctr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2pPr>
            <a:lvl3pPr marL="0" indent="188859" algn="ctr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3pPr>
            <a:lvl4pPr marL="0" indent="283289" algn="ctr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4pPr>
            <a:lvl5pPr marL="0" indent="377718" algn="ctr">
              <a:buClrTx/>
              <a:buSzTx/>
              <a:buFontTx/>
              <a:buNone/>
              <a:defRPr sz="400">
                <a:solidFill>
                  <a:srgbClr val="FFFFFF"/>
                </a:solidFill>
                <a:latin typeface="Loew Bold"/>
                <a:ea typeface="Loew Bold"/>
                <a:cs typeface="Loew Bold"/>
                <a:sym typeface="Loew Bold"/>
              </a:defRPr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Text Placeholder 14"/>
          <p:cNvSpPr>
            <a:spLocks noGrp="1"/>
          </p:cNvSpPr>
          <p:nvPr>
            <p:ph type="body" sz="quarter" idx="22" hasCustomPrompt="1"/>
          </p:nvPr>
        </p:nvSpPr>
        <p:spPr>
          <a:xfrm>
            <a:off x="1958401" y="2362444"/>
            <a:ext cx="2995189" cy="3093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t>Click to add Presenter Name</a:t>
            </a:r>
          </a:p>
        </p:txBody>
      </p:sp>
      <p:pic>
        <p:nvPicPr>
          <p:cNvPr id="84" name="Picture 16" descr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187" y="3536763"/>
            <a:ext cx="871197" cy="585945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ption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3"/>
          <p:cNvSpPr/>
          <p:nvPr/>
        </p:nvSpPr>
        <p:spPr>
          <a:xfrm>
            <a:off x="172802" y="303974"/>
            <a:ext cx="6566376" cy="70393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4" name="Click To Edit"/>
          <p:cNvSpPr txBox="1">
            <a:spLocks noGrp="1"/>
          </p:cNvSpPr>
          <p:nvPr>
            <p:ph type="title" hasCustomPrompt="1"/>
          </p:nvPr>
        </p:nvSpPr>
        <p:spPr>
          <a:xfrm>
            <a:off x="439166" y="751935"/>
            <a:ext cx="5181275" cy="89591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ts val="1200"/>
              </a:lnSpc>
              <a:defRPr sz="1900" b="0">
                <a:latin typeface="Simple Joys"/>
                <a:ea typeface="Simple Joys"/>
                <a:cs typeface="Simple Joys"/>
                <a:sym typeface="Simple Joys"/>
              </a:defRPr>
            </a:lvl1pPr>
          </a:lstStyle>
          <a:p>
            <a:r>
              <a:t>Click To Edit</a:t>
            </a:r>
          </a:p>
        </p:txBody>
      </p:sp>
      <p:sp>
        <p:nvSpPr>
          <p:cNvPr id="105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9166" y="1647849"/>
            <a:ext cx="5181275" cy="3243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 sz="4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1pPr>
            <a:lvl2pPr marL="0" indent="94429">
              <a:buClrTx/>
              <a:buSzTx/>
              <a:buFontTx/>
              <a:buNone/>
              <a:defRPr sz="4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2pPr>
            <a:lvl3pPr marL="0" indent="188859">
              <a:buClrTx/>
              <a:buSzTx/>
              <a:buFontTx/>
              <a:buNone/>
              <a:defRPr sz="4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3pPr>
            <a:lvl4pPr marL="0" indent="283289">
              <a:buClrTx/>
              <a:buSzTx/>
              <a:buFontTx/>
              <a:buNone/>
              <a:defRPr sz="4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4pPr>
            <a:lvl5pPr marL="0" indent="377718">
              <a:buClrTx/>
              <a:buSzTx/>
              <a:buFontTx/>
              <a:buNone/>
              <a:defRPr sz="400">
                <a:solidFill>
                  <a:schemeClr val="accent1"/>
                </a:solidFill>
                <a:latin typeface="Loew Bold"/>
                <a:ea typeface="Loew Bold"/>
                <a:cs typeface="Loew Bold"/>
                <a:sym typeface="Loew Bold"/>
              </a:defRPr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6" name="Text Placeholder 14"/>
          <p:cNvSpPr>
            <a:spLocks noGrp="1"/>
          </p:cNvSpPr>
          <p:nvPr>
            <p:ph type="body" sz="quarter" idx="21" hasCustomPrompt="1"/>
          </p:nvPr>
        </p:nvSpPr>
        <p:spPr>
          <a:xfrm>
            <a:off x="446527" y="2418450"/>
            <a:ext cx="3950048" cy="3093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Tx/>
              <a:buSzTx/>
              <a:buFontTx/>
              <a:buNone/>
              <a:defRPr>
                <a:solidFill>
                  <a:srgbClr val="797979"/>
                </a:solidFill>
              </a:defRPr>
            </a:lvl1pPr>
          </a:lstStyle>
          <a:p>
            <a:r>
              <a:t>Click to add Presenter Name</a:t>
            </a:r>
          </a:p>
        </p:txBody>
      </p:sp>
      <p:pic>
        <p:nvPicPr>
          <p:cNvPr id="107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187" y="3536763"/>
            <a:ext cx="871197" cy="585945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vi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lick To Edit"/>
          <p:cNvSpPr txBox="1">
            <a:spLocks noGrp="1"/>
          </p:cNvSpPr>
          <p:nvPr>
            <p:ph type="title" hasCustomPrompt="1"/>
          </p:nvPr>
        </p:nvSpPr>
        <p:spPr>
          <a:xfrm>
            <a:off x="438695" y="1124994"/>
            <a:ext cx="4928308" cy="187698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900" b="0">
                <a:latin typeface="Loew Heavy"/>
                <a:ea typeface="Loew Heavy"/>
                <a:cs typeface="Loew Heavy"/>
                <a:sym typeface="Loew Heavy"/>
              </a:defRPr>
            </a:lvl1pPr>
          </a:lstStyle>
          <a:p>
            <a:r>
              <a:t>Click To Edit</a:t>
            </a:r>
          </a:p>
        </p:txBody>
      </p:sp>
      <p:sp>
        <p:nvSpPr>
          <p:cNvPr id="116" name="Rectangle 8"/>
          <p:cNvSpPr/>
          <p:nvPr/>
        </p:nvSpPr>
        <p:spPr>
          <a:xfrm>
            <a:off x="229385" y="764359"/>
            <a:ext cx="6682594" cy="22731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574"/>
                </a:lnTo>
                <a:lnTo>
                  <a:pt x="0" y="0"/>
                </a:lnTo>
                <a:lnTo>
                  <a:pt x="21597" y="0"/>
                </a:lnTo>
              </a:path>
            </a:pathLst>
          </a:custGeom>
          <a:ln w="127000">
            <a:solidFill>
              <a:srgbClr val="114D97"/>
            </a:solidFill>
            <a:miter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pic>
        <p:nvPicPr>
          <p:cNvPr id="117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187" y="3536763"/>
            <a:ext cx="871197" cy="585945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vi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8"/>
          <p:cNvSpPr/>
          <p:nvPr/>
        </p:nvSpPr>
        <p:spPr>
          <a:xfrm>
            <a:off x="229385" y="764359"/>
            <a:ext cx="6682594" cy="22731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21574"/>
                </a:lnTo>
                <a:lnTo>
                  <a:pt x="0" y="0"/>
                </a:lnTo>
                <a:lnTo>
                  <a:pt x="21597" y="0"/>
                </a:lnTo>
              </a:path>
            </a:pathLst>
          </a:custGeom>
          <a:ln w="1270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sp>
        <p:nvSpPr>
          <p:cNvPr id="126" name="Click To Edit"/>
          <p:cNvSpPr txBox="1">
            <a:spLocks noGrp="1"/>
          </p:cNvSpPr>
          <p:nvPr>
            <p:ph type="title" hasCustomPrompt="1"/>
          </p:nvPr>
        </p:nvSpPr>
        <p:spPr>
          <a:xfrm>
            <a:off x="438695" y="1322100"/>
            <a:ext cx="4928308" cy="1452355"/>
          </a:xfrm>
          <a:prstGeom prst="rect">
            <a:avLst/>
          </a:prstGeom>
        </p:spPr>
        <p:txBody>
          <a:bodyPr lIns="27432" tIns="27432" rIns="27432" bIns="27432" anchor="t">
            <a:normAutofit/>
          </a:bodyPr>
          <a:lstStyle>
            <a:lvl1pPr>
              <a:lnSpc>
                <a:spcPts val="1200"/>
              </a:lnSpc>
              <a:defRPr sz="2000" b="0">
                <a:latin typeface="Simple Joys"/>
                <a:ea typeface="Simple Joys"/>
                <a:cs typeface="Simple Joys"/>
                <a:sym typeface="Simple Joys"/>
              </a:defRPr>
            </a:lvl1pPr>
          </a:lstStyle>
          <a:p>
            <a:r>
              <a:t>Click To Edit</a:t>
            </a:r>
          </a:p>
        </p:txBody>
      </p:sp>
      <p:pic>
        <p:nvPicPr>
          <p:cNvPr id="127" name="Picture 18" descr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6206" y="1368543"/>
            <a:ext cx="1026578" cy="4231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187" y="3536763"/>
            <a:ext cx="871197" cy="585945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/>
        </p:nvSpPr>
        <p:spPr>
          <a:xfrm>
            <a:off x="-3389" y="1"/>
            <a:ext cx="6911976" cy="4319588"/>
          </a:xfrm>
          <a:prstGeom prst="rect">
            <a:avLst/>
          </a:prstGeom>
          <a:solidFill>
            <a:srgbClr val="114D9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00">
                <a:solidFill>
                  <a:srgbClr val="FFFFFF"/>
                </a:solidFill>
                <a:latin typeface="Loew"/>
                <a:ea typeface="Loew"/>
                <a:cs typeface="Loew"/>
                <a:sym typeface="Loew"/>
              </a:defRPr>
            </a:pPr>
            <a:endParaRPr/>
          </a:p>
        </p:txBody>
      </p:sp>
      <p:pic>
        <p:nvPicPr>
          <p:cNvPr id="3" name="Picture 7" descr="Picture 7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607154" y="1591174"/>
            <a:ext cx="1690892" cy="113724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45440" y="57973"/>
            <a:ext cx="6217921" cy="9495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Текст заголовка</a:t>
            </a:r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45440" y="1007533"/>
            <a:ext cx="6217921" cy="3310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3339253" y="3887199"/>
            <a:ext cx="1612054" cy="22989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00">
                <a:latin typeface="Loew"/>
                <a:ea typeface="Loew"/>
                <a:cs typeface="Loew"/>
                <a:sym typeface="Loew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2" r:id="rId12"/>
    <p:sldLayoutId id="2147483663" r:id="rId13"/>
    <p:sldLayoutId id="2147483664" r:id="rId14"/>
    <p:sldLayoutId id="2147483665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4" r:id="rId22"/>
    <p:sldLayoutId id="2147483676" r:id="rId23"/>
    <p:sldLayoutId id="2147483677" r:id="rId24"/>
    <p:sldLayoutId id="2147483678" r:id="rId25"/>
    <p:sldLayoutId id="2147483679" r:id="rId26"/>
    <p:sldLayoutId id="2147483681" r:id="rId27"/>
    <p:sldLayoutId id="2147483682" r:id="rId28"/>
  </p:sldLayoutIdLst>
  <p:transition spd="med"/>
  <p:txStyles>
    <p:titleStyle>
      <a:lvl1pPr marL="0" marR="0" indent="0" algn="l" defTabSz="14164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" b="1" i="0" u="none" strike="noStrike" cap="none" spc="0" baseline="0">
          <a:solidFill>
            <a:srgbClr val="114D97"/>
          </a:solidFill>
          <a:uFillTx/>
          <a:latin typeface="Loew Black"/>
          <a:ea typeface="Loew Black"/>
          <a:cs typeface="Loew Black"/>
          <a:sym typeface="Loew Black"/>
        </a:defRPr>
      </a:lvl1pPr>
      <a:lvl2pPr marL="0" marR="0" indent="0" algn="l" defTabSz="14164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" b="1" i="0" u="none" strike="noStrike" cap="none" spc="0" baseline="0">
          <a:solidFill>
            <a:srgbClr val="114D97"/>
          </a:solidFill>
          <a:uFillTx/>
          <a:latin typeface="Loew Black"/>
          <a:ea typeface="Loew Black"/>
          <a:cs typeface="Loew Black"/>
          <a:sym typeface="Loew Black"/>
        </a:defRPr>
      </a:lvl2pPr>
      <a:lvl3pPr marL="0" marR="0" indent="0" algn="l" defTabSz="14164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" b="1" i="0" u="none" strike="noStrike" cap="none" spc="0" baseline="0">
          <a:solidFill>
            <a:srgbClr val="114D97"/>
          </a:solidFill>
          <a:uFillTx/>
          <a:latin typeface="Loew Black"/>
          <a:ea typeface="Loew Black"/>
          <a:cs typeface="Loew Black"/>
          <a:sym typeface="Loew Black"/>
        </a:defRPr>
      </a:lvl3pPr>
      <a:lvl4pPr marL="0" marR="0" indent="0" algn="l" defTabSz="14164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" b="1" i="0" u="none" strike="noStrike" cap="none" spc="0" baseline="0">
          <a:solidFill>
            <a:srgbClr val="114D97"/>
          </a:solidFill>
          <a:uFillTx/>
          <a:latin typeface="Loew Black"/>
          <a:ea typeface="Loew Black"/>
          <a:cs typeface="Loew Black"/>
          <a:sym typeface="Loew Black"/>
        </a:defRPr>
      </a:lvl4pPr>
      <a:lvl5pPr marL="0" marR="0" indent="0" algn="l" defTabSz="14164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" b="1" i="0" u="none" strike="noStrike" cap="none" spc="0" baseline="0">
          <a:solidFill>
            <a:srgbClr val="114D97"/>
          </a:solidFill>
          <a:uFillTx/>
          <a:latin typeface="Loew Black"/>
          <a:ea typeface="Loew Black"/>
          <a:cs typeface="Loew Black"/>
          <a:sym typeface="Loew Black"/>
        </a:defRPr>
      </a:lvl5pPr>
      <a:lvl6pPr marL="0" marR="0" indent="0" algn="l" defTabSz="14164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" b="1" i="0" u="none" strike="noStrike" cap="none" spc="0" baseline="0">
          <a:solidFill>
            <a:srgbClr val="114D97"/>
          </a:solidFill>
          <a:uFillTx/>
          <a:latin typeface="Loew Black"/>
          <a:ea typeface="Loew Black"/>
          <a:cs typeface="Loew Black"/>
          <a:sym typeface="Loew Black"/>
        </a:defRPr>
      </a:lvl6pPr>
      <a:lvl7pPr marL="0" marR="0" indent="0" algn="l" defTabSz="14164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" b="1" i="0" u="none" strike="noStrike" cap="none" spc="0" baseline="0">
          <a:solidFill>
            <a:srgbClr val="114D97"/>
          </a:solidFill>
          <a:uFillTx/>
          <a:latin typeface="Loew Black"/>
          <a:ea typeface="Loew Black"/>
          <a:cs typeface="Loew Black"/>
          <a:sym typeface="Loew Black"/>
        </a:defRPr>
      </a:lvl7pPr>
      <a:lvl8pPr marL="0" marR="0" indent="0" algn="l" defTabSz="14164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" b="1" i="0" u="none" strike="noStrike" cap="none" spc="0" baseline="0">
          <a:solidFill>
            <a:srgbClr val="114D97"/>
          </a:solidFill>
          <a:uFillTx/>
          <a:latin typeface="Loew Black"/>
          <a:ea typeface="Loew Black"/>
          <a:cs typeface="Loew Black"/>
          <a:sym typeface="Loew Black"/>
        </a:defRPr>
      </a:lvl8pPr>
      <a:lvl9pPr marL="0" marR="0" indent="0" algn="l" defTabSz="141646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" b="1" i="0" u="none" strike="noStrike" cap="none" spc="0" baseline="0">
          <a:solidFill>
            <a:srgbClr val="114D97"/>
          </a:solidFill>
          <a:uFillTx/>
          <a:latin typeface="Loew Black"/>
          <a:ea typeface="Loew Black"/>
          <a:cs typeface="Loew Black"/>
          <a:sym typeface="Loew Black"/>
        </a:defRPr>
      </a:lvl9pPr>
    </p:titleStyle>
    <p:bodyStyle>
      <a:lvl1pPr marL="47216" marR="0" indent="-47216" algn="l" defTabSz="141646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300" b="0" i="0" u="none" strike="noStrike" cap="none" spc="0" baseline="0">
          <a:solidFill>
            <a:srgbClr val="1E1E1E"/>
          </a:solidFill>
          <a:uFillTx/>
          <a:latin typeface="Loew"/>
          <a:ea typeface="Loew"/>
          <a:cs typeface="Loew"/>
          <a:sym typeface="Loew"/>
        </a:defRPr>
      </a:lvl1pPr>
      <a:lvl2pPr marL="118531" marR="0" indent="-71316" algn="l" defTabSz="141646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/>
        <a:buChar char="–"/>
        <a:tabLst/>
        <a:defRPr sz="300" b="0" i="0" u="none" strike="noStrike" cap="none" spc="0" baseline="0">
          <a:solidFill>
            <a:srgbClr val="1E1E1E"/>
          </a:solidFill>
          <a:uFillTx/>
          <a:latin typeface="Loew"/>
          <a:ea typeface="Loew"/>
          <a:cs typeface="Loew"/>
          <a:sym typeface="Loew"/>
        </a:defRPr>
      </a:lvl2pPr>
      <a:lvl3pPr marL="165582" marR="0" indent="-70823" algn="l" defTabSz="141646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300" b="0" i="0" u="none" strike="noStrike" cap="none" spc="0" baseline="0">
          <a:solidFill>
            <a:srgbClr val="1E1E1E"/>
          </a:solidFill>
          <a:uFillTx/>
          <a:latin typeface="Loew"/>
          <a:ea typeface="Loew"/>
          <a:cs typeface="Loew"/>
          <a:sym typeface="Loew"/>
        </a:defRPr>
      </a:lvl3pPr>
      <a:lvl4pPr marL="213291" marR="0" indent="-71315" algn="l" defTabSz="141646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/>
        <a:buChar char="–"/>
        <a:tabLst/>
        <a:defRPr sz="300" b="0" i="0" u="none" strike="noStrike" cap="none" spc="0" baseline="0">
          <a:solidFill>
            <a:srgbClr val="1E1E1E"/>
          </a:solidFill>
          <a:uFillTx/>
          <a:latin typeface="Loew"/>
          <a:ea typeface="Loew"/>
          <a:cs typeface="Loew"/>
          <a:sym typeface="Loew"/>
        </a:defRPr>
      </a:lvl4pPr>
      <a:lvl5pPr marL="295756" marR="0" indent="-106235" algn="l" defTabSz="141646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300" b="0" i="0" u="none" strike="noStrike" cap="none" spc="0" baseline="0">
          <a:solidFill>
            <a:srgbClr val="1E1E1E"/>
          </a:solidFill>
          <a:uFillTx/>
          <a:latin typeface="Loew"/>
          <a:ea typeface="Loew"/>
          <a:cs typeface="Loew"/>
          <a:sym typeface="Loew"/>
        </a:defRPr>
      </a:lvl5pPr>
      <a:lvl6pPr marL="407237" marR="0" indent="-53118" algn="l" defTabSz="141646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300" b="0" i="0" u="none" strike="noStrike" cap="none" spc="0" baseline="0">
          <a:solidFill>
            <a:srgbClr val="1E1E1E"/>
          </a:solidFill>
          <a:uFillTx/>
          <a:latin typeface="Loew"/>
          <a:ea typeface="Loew"/>
          <a:cs typeface="Loew"/>
          <a:sym typeface="Loew"/>
        </a:defRPr>
      </a:lvl6pPr>
      <a:lvl7pPr marL="478060" marR="0" indent="-53117" algn="l" defTabSz="141646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300" b="0" i="0" u="none" strike="noStrike" cap="none" spc="0" baseline="0">
          <a:solidFill>
            <a:srgbClr val="1E1E1E"/>
          </a:solidFill>
          <a:uFillTx/>
          <a:latin typeface="Loew"/>
          <a:ea typeface="Loew"/>
          <a:cs typeface="Loew"/>
          <a:sym typeface="Loew"/>
        </a:defRPr>
      </a:lvl7pPr>
      <a:lvl8pPr marL="548883" marR="0" indent="-53117" algn="l" defTabSz="141646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300" b="0" i="0" u="none" strike="noStrike" cap="none" spc="0" baseline="0">
          <a:solidFill>
            <a:srgbClr val="1E1E1E"/>
          </a:solidFill>
          <a:uFillTx/>
          <a:latin typeface="Loew"/>
          <a:ea typeface="Loew"/>
          <a:cs typeface="Loew"/>
          <a:sym typeface="Loew"/>
        </a:defRPr>
      </a:lvl8pPr>
      <a:lvl9pPr marL="619708" marR="0" indent="-53117" algn="l" defTabSz="141646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Arial"/>
        <a:buChar char="•"/>
        <a:tabLst/>
        <a:defRPr sz="300" b="0" i="0" u="none" strike="noStrike" cap="none" spc="0" baseline="0">
          <a:solidFill>
            <a:srgbClr val="1E1E1E"/>
          </a:solidFill>
          <a:uFillTx/>
          <a:latin typeface="Loew"/>
          <a:ea typeface="Loew"/>
          <a:cs typeface="Loew"/>
          <a:sym typeface="Loew"/>
        </a:defRPr>
      </a:lvl9pPr>
    </p:bodyStyle>
    <p:otherStyle>
      <a:lvl1pPr marL="0" marR="0" indent="0" algn="r" defTabSz="8030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oew"/>
        </a:defRPr>
      </a:lvl1pPr>
      <a:lvl2pPr marL="0" marR="0" indent="401533" algn="r" defTabSz="8030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oew"/>
        </a:defRPr>
      </a:lvl2pPr>
      <a:lvl3pPr marL="0" marR="0" indent="803064" algn="r" defTabSz="8030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oew"/>
        </a:defRPr>
      </a:lvl3pPr>
      <a:lvl4pPr marL="0" marR="0" indent="1204597" algn="r" defTabSz="8030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oew"/>
        </a:defRPr>
      </a:lvl4pPr>
      <a:lvl5pPr marL="0" marR="0" indent="1606129" algn="r" defTabSz="8030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oew"/>
        </a:defRPr>
      </a:lvl5pPr>
      <a:lvl6pPr marL="0" marR="0" indent="2007662" algn="r" defTabSz="8030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oew"/>
        </a:defRPr>
      </a:lvl6pPr>
      <a:lvl7pPr marL="0" marR="0" indent="2409195" algn="r" defTabSz="8030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oew"/>
        </a:defRPr>
      </a:lvl7pPr>
      <a:lvl8pPr marL="0" marR="0" indent="2810727" algn="r" defTabSz="8030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oew"/>
        </a:defRPr>
      </a:lvl8pPr>
      <a:lvl9pPr marL="0" marR="0" indent="3212260" algn="r" defTabSz="80306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oew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Freeform 3"/>
          <p:cNvSpPr/>
          <p:nvPr/>
        </p:nvSpPr>
        <p:spPr>
          <a:xfrm>
            <a:off x="3678287" y="841636"/>
            <a:ext cx="2232893" cy="45225"/>
          </a:xfrm>
          <a:prstGeom prst="rect">
            <a:avLst/>
          </a:prstGeom>
          <a:solidFill>
            <a:srgbClr val="FFDEDE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800"/>
            </a:pPr>
            <a:endParaRPr/>
          </a:p>
        </p:txBody>
      </p:sp>
      <p:sp>
        <p:nvSpPr>
          <p:cNvPr id="496" name="Freeform 5"/>
          <p:cNvSpPr/>
          <p:nvPr/>
        </p:nvSpPr>
        <p:spPr>
          <a:xfrm>
            <a:off x="6519281" y="528999"/>
            <a:ext cx="270588" cy="271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6772" y="27"/>
                  <a:pt x="21600" y="4854"/>
                  <a:pt x="21600" y="10800"/>
                </a:cubicBezTo>
                <a:cubicBezTo>
                  <a:pt x="21600" y="16746"/>
                  <a:pt x="16772" y="21573"/>
                  <a:pt x="10800" y="21600"/>
                </a:cubicBezTo>
                <a:cubicBezTo>
                  <a:pt x="4828" y="21573"/>
                  <a:pt x="0" y="16746"/>
                  <a:pt x="0" y="10800"/>
                </a:cubicBezTo>
                <a:cubicBezTo>
                  <a:pt x="0" y="4854"/>
                  <a:pt x="4828" y="27"/>
                  <a:pt x="10800" y="0"/>
                </a:cubicBezTo>
                <a:close/>
              </a:path>
            </a:pathLst>
          </a:custGeom>
          <a:solidFill>
            <a:srgbClr val="CBB29F">
              <a:alpha val="88626"/>
            </a:srgbClr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800"/>
            </a:pPr>
            <a:endParaRPr/>
          </a:p>
        </p:txBody>
      </p:sp>
      <p:sp>
        <p:nvSpPr>
          <p:cNvPr id="497" name="Freeform 7"/>
          <p:cNvSpPr/>
          <p:nvPr/>
        </p:nvSpPr>
        <p:spPr>
          <a:xfrm rot="21042382">
            <a:off x="5399980" y="281501"/>
            <a:ext cx="927898" cy="1009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10269"/>
                </a:lnTo>
                <a:lnTo>
                  <a:pt x="16089" y="0"/>
                </a:lnTo>
                <a:lnTo>
                  <a:pt x="21600" y="21600"/>
                </a:lnTo>
                <a:close/>
                <a:moveTo>
                  <a:pt x="8327" y="9927"/>
                </a:moveTo>
                <a:lnTo>
                  <a:pt x="14921" y="13387"/>
                </a:lnTo>
                <a:lnTo>
                  <a:pt x="13237" y="6787"/>
                </a:lnTo>
                <a:lnTo>
                  <a:pt x="8327" y="9927"/>
                </a:lnTo>
                <a:close/>
              </a:path>
            </a:pathLst>
          </a:custGeom>
          <a:solidFill>
            <a:srgbClr val="F2692A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800"/>
            </a:pPr>
            <a:endParaRPr/>
          </a:p>
        </p:txBody>
      </p:sp>
      <p:sp>
        <p:nvSpPr>
          <p:cNvPr id="498" name="Freeform 9"/>
          <p:cNvSpPr/>
          <p:nvPr/>
        </p:nvSpPr>
        <p:spPr>
          <a:xfrm>
            <a:off x="6003389" y="1248098"/>
            <a:ext cx="183678" cy="1845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6772" y="27"/>
                  <a:pt x="21600" y="4854"/>
                  <a:pt x="21600" y="10800"/>
                </a:cubicBezTo>
                <a:cubicBezTo>
                  <a:pt x="21600" y="16746"/>
                  <a:pt x="16772" y="21573"/>
                  <a:pt x="10800" y="21600"/>
                </a:cubicBezTo>
                <a:cubicBezTo>
                  <a:pt x="4828" y="21573"/>
                  <a:pt x="0" y="16746"/>
                  <a:pt x="0" y="10800"/>
                </a:cubicBezTo>
                <a:cubicBezTo>
                  <a:pt x="0" y="4854"/>
                  <a:pt x="4828" y="27"/>
                  <a:pt x="10800" y="0"/>
                </a:cubicBezTo>
                <a:close/>
              </a:path>
            </a:pathLst>
          </a:custGeom>
          <a:solidFill>
            <a:srgbClr val="CBB29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800"/>
            </a:pPr>
            <a:endParaRPr/>
          </a:p>
        </p:txBody>
      </p:sp>
      <p:sp>
        <p:nvSpPr>
          <p:cNvPr id="499" name="Freeform 11"/>
          <p:cNvSpPr/>
          <p:nvPr/>
        </p:nvSpPr>
        <p:spPr>
          <a:xfrm rot="2526942">
            <a:off x="6340476" y="1563995"/>
            <a:ext cx="369899" cy="380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6203" y="21600"/>
                </a:moveTo>
                <a:lnTo>
                  <a:pt x="0" y="20594"/>
                </a:lnTo>
                <a:lnTo>
                  <a:pt x="2957" y="3413"/>
                </a:lnTo>
                <a:lnTo>
                  <a:pt x="13307" y="7733"/>
                </a:lnTo>
                <a:lnTo>
                  <a:pt x="15550" y="0"/>
                </a:lnTo>
                <a:lnTo>
                  <a:pt x="21600" y="1665"/>
                </a:lnTo>
                <a:lnTo>
                  <a:pt x="17402" y="16093"/>
                </a:lnTo>
                <a:lnTo>
                  <a:pt x="7834" y="12103"/>
                </a:lnTo>
                <a:lnTo>
                  <a:pt x="6203" y="21600"/>
                </a:lnTo>
                <a:close/>
              </a:path>
            </a:pathLst>
          </a:custGeom>
          <a:solidFill>
            <a:srgbClr val="F2692A">
              <a:alpha val="69803"/>
            </a:srgbClr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800"/>
            </a:pPr>
            <a:endParaRPr/>
          </a:p>
        </p:txBody>
      </p:sp>
      <p:sp>
        <p:nvSpPr>
          <p:cNvPr id="500" name="Freeform 13"/>
          <p:cNvSpPr/>
          <p:nvPr/>
        </p:nvSpPr>
        <p:spPr>
          <a:xfrm rot="17080179">
            <a:off x="4918031" y="630249"/>
            <a:ext cx="333900" cy="363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10269"/>
                </a:lnTo>
                <a:lnTo>
                  <a:pt x="16089" y="0"/>
                </a:lnTo>
                <a:lnTo>
                  <a:pt x="21600" y="21600"/>
                </a:lnTo>
                <a:close/>
                <a:moveTo>
                  <a:pt x="8327" y="9927"/>
                </a:moveTo>
                <a:lnTo>
                  <a:pt x="14921" y="13387"/>
                </a:lnTo>
                <a:lnTo>
                  <a:pt x="13237" y="6787"/>
                </a:lnTo>
                <a:lnTo>
                  <a:pt x="8327" y="9927"/>
                </a:lnTo>
                <a:close/>
              </a:path>
            </a:pathLst>
          </a:custGeom>
          <a:solidFill>
            <a:srgbClr val="FF3131">
              <a:alpha val="65881"/>
            </a:srgbClr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800"/>
            </a:pPr>
            <a:endParaRPr/>
          </a:p>
        </p:txBody>
      </p:sp>
      <p:pic>
        <p:nvPicPr>
          <p:cNvPr id="501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6" r="10116"/>
          <a:stretch/>
        </p:blipFill>
        <p:spPr>
          <a:xfrm>
            <a:off x="-280932" y="-53278"/>
            <a:ext cx="4655612" cy="4371278"/>
          </a:xfrm>
          <a:prstGeom prst="rect">
            <a:avLst/>
          </a:prstGeom>
          <a:ln w="12700">
            <a:miter lim="400000"/>
          </a:ln>
        </p:spPr>
      </p:pic>
      <p:sp>
        <p:nvSpPr>
          <p:cNvPr id="502" name="AutoShape 16"/>
          <p:cNvSpPr/>
          <p:nvPr/>
        </p:nvSpPr>
        <p:spPr>
          <a:xfrm flipH="1" flipV="1">
            <a:off x="4335527" y="213203"/>
            <a:ext cx="932" cy="3905092"/>
          </a:xfrm>
          <a:prstGeom prst="line">
            <a:avLst/>
          </a:prstGeom>
          <a:ln w="247650">
            <a:solidFill>
              <a:srgbClr val="F2692A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03" name="TextBox 17"/>
          <p:cNvSpPr txBox="1"/>
          <p:nvPr/>
        </p:nvSpPr>
        <p:spPr>
          <a:xfrm>
            <a:off x="4491574" y="2332847"/>
            <a:ext cx="2395792" cy="506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1000"/>
              </a:lnSpc>
              <a:defRPr sz="900"/>
            </a:lvl1pPr>
          </a:lstStyle>
          <a:p>
            <a:r>
              <a:rPr dirty="0" err="1"/>
              <a:t>Приготовьтесь</a:t>
            </a:r>
            <a:r>
              <a:rPr dirty="0"/>
              <a:t> </a:t>
            </a:r>
            <a:r>
              <a:rPr dirty="0" err="1"/>
              <a:t>к</a:t>
            </a:r>
            <a:r>
              <a:rPr dirty="0"/>
              <a:t> </a:t>
            </a:r>
            <a:r>
              <a:rPr dirty="0" err="1"/>
              <a:t>самому</a:t>
            </a:r>
            <a:r>
              <a:rPr dirty="0"/>
              <a:t> </a:t>
            </a:r>
            <a:r>
              <a:rPr dirty="0" err="1"/>
              <a:t>лучшему</a:t>
            </a:r>
            <a:r>
              <a:rPr dirty="0"/>
              <a:t> </a:t>
            </a:r>
            <a:r>
              <a:rPr dirty="0" err="1"/>
              <a:t>пляжному</a:t>
            </a:r>
            <a:r>
              <a:rPr dirty="0"/>
              <a:t> </a:t>
            </a:r>
            <a:r>
              <a:rPr dirty="0" err="1"/>
              <a:t>отдыху</a:t>
            </a:r>
            <a:r>
              <a:rPr dirty="0"/>
              <a:t> </a:t>
            </a:r>
            <a:r>
              <a:rPr dirty="0" err="1"/>
              <a:t>в</a:t>
            </a:r>
            <a:r>
              <a:rPr dirty="0"/>
              <a:t> </a:t>
            </a:r>
            <a:r>
              <a:rPr dirty="0" err="1"/>
              <a:t>отеле</a:t>
            </a:r>
            <a:r>
              <a:rPr dirty="0"/>
              <a:t> Canopy by Hilton Seychelles, </a:t>
            </a:r>
            <a:r>
              <a:rPr dirty="0" err="1"/>
              <a:t>расположеном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тихом</a:t>
            </a:r>
            <a:r>
              <a:rPr dirty="0"/>
              <a:t> </a:t>
            </a:r>
            <a:r>
              <a:rPr dirty="0" err="1"/>
              <a:t>и</a:t>
            </a:r>
            <a:r>
              <a:rPr dirty="0"/>
              <a:t> </a:t>
            </a:r>
            <a:r>
              <a:rPr dirty="0" err="1"/>
              <a:t>спокойном</a:t>
            </a:r>
            <a:r>
              <a:rPr dirty="0"/>
              <a:t> </a:t>
            </a:r>
            <a:r>
              <a:rPr dirty="0" err="1"/>
              <a:t>пляже</a:t>
            </a:r>
            <a:r>
              <a:rPr dirty="0"/>
              <a:t> </a:t>
            </a:r>
            <a:r>
              <a:rPr dirty="0" err="1"/>
              <a:t>Анс-а-ля-Муш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острове</a:t>
            </a:r>
            <a:r>
              <a:rPr dirty="0"/>
              <a:t> Маэ. </a:t>
            </a:r>
          </a:p>
        </p:txBody>
      </p:sp>
      <p:sp>
        <p:nvSpPr>
          <p:cNvPr id="504" name="TextBox 18"/>
          <p:cNvSpPr txBox="1"/>
          <p:nvPr/>
        </p:nvSpPr>
        <p:spPr>
          <a:xfrm>
            <a:off x="4436430" y="2062002"/>
            <a:ext cx="2596493" cy="243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1800"/>
              </a:lnSpc>
              <a:defRPr sz="1300">
                <a:solidFill>
                  <a:srgbClr val="F2692A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r>
              <a:rPr dirty="0"/>
              <a:t>Canopy by Hilton Seychelles</a:t>
            </a:r>
          </a:p>
        </p:txBody>
      </p:sp>
      <p:sp>
        <p:nvSpPr>
          <p:cNvPr id="505" name="Freeform 20"/>
          <p:cNvSpPr/>
          <p:nvPr/>
        </p:nvSpPr>
        <p:spPr>
          <a:xfrm rot="4249565">
            <a:off x="6191077" y="3341489"/>
            <a:ext cx="589499" cy="641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0" y="10269"/>
                </a:lnTo>
                <a:lnTo>
                  <a:pt x="16089" y="0"/>
                </a:lnTo>
                <a:lnTo>
                  <a:pt x="21600" y="21600"/>
                </a:lnTo>
                <a:close/>
                <a:moveTo>
                  <a:pt x="8327" y="9927"/>
                </a:moveTo>
                <a:lnTo>
                  <a:pt x="14921" y="13387"/>
                </a:lnTo>
                <a:lnTo>
                  <a:pt x="13237" y="6787"/>
                </a:lnTo>
                <a:lnTo>
                  <a:pt x="8327" y="9927"/>
                </a:lnTo>
                <a:close/>
              </a:path>
            </a:pathLst>
          </a:custGeom>
          <a:solidFill>
            <a:srgbClr val="F2692A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800"/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Рисунок 6" descr="Рисунок 6"/>
          <p:cNvPicPr>
            <a:picLocks noChangeAspect="1"/>
          </p:cNvPicPr>
          <p:nvPr/>
        </p:nvPicPr>
        <p:blipFill>
          <a:blip r:embed="rId2"/>
          <a:srcRect l="216" r="35924"/>
          <a:stretch>
            <a:fillRect/>
          </a:stretch>
        </p:blipFill>
        <p:spPr>
          <a:xfrm>
            <a:off x="-1273334" y="142064"/>
            <a:ext cx="3740058" cy="3904487"/>
          </a:xfrm>
          <a:prstGeom prst="rect">
            <a:avLst/>
          </a:prstGeom>
          <a:ln w="12700">
            <a:miter lim="400000"/>
          </a:ln>
        </p:spPr>
      </p:pic>
      <p:sp>
        <p:nvSpPr>
          <p:cNvPr id="525" name="Freeform 3"/>
          <p:cNvSpPr/>
          <p:nvPr/>
        </p:nvSpPr>
        <p:spPr>
          <a:xfrm>
            <a:off x="4698649" y="207195"/>
            <a:ext cx="1095191" cy="145275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17272" tIns="17272" rIns="17272" bIns="17272"/>
          <a:lstStyle/>
          <a:p>
            <a:pPr defTabSz="383822">
              <a:defRPr sz="7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526" name="Freeform 6"/>
          <p:cNvSpPr/>
          <p:nvPr/>
        </p:nvSpPr>
        <p:spPr>
          <a:xfrm>
            <a:off x="5804634" y="207195"/>
            <a:ext cx="1114609" cy="145275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17272" tIns="17272" rIns="17272" bIns="17272"/>
          <a:lstStyle/>
          <a:p>
            <a:pPr defTabSz="383822">
              <a:defRPr sz="7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527" name="TextBox 15"/>
          <p:cNvSpPr txBox="1"/>
          <p:nvPr/>
        </p:nvSpPr>
        <p:spPr>
          <a:xfrm>
            <a:off x="208746" y="2550389"/>
            <a:ext cx="2094974" cy="661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383822">
              <a:lnSpc>
                <a:spcPts val="2500"/>
              </a:lnSpc>
              <a:defRPr sz="2600">
                <a:solidFill>
                  <a:srgbClr val="FFFEFE"/>
                </a:solidFill>
                <a:latin typeface="PP Fragment Light"/>
                <a:ea typeface="PP Fragment Light"/>
                <a:cs typeface="PP Fragment Light"/>
                <a:sym typeface="PP Fragment Light"/>
              </a:defRPr>
            </a:lvl1pPr>
          </a:lstStyle>
          <a:p>
            <a:r>
              <a:t>Рестораны и Бары</a:t>
            </a:r>
          </a:p>
        </p:txBody>
      </p:sp>
      <p:sp>
        <p:nvSpPr>
          <p:cNvPr id="528" name="TextBox 16"/>
          <p:cNvSpPr txBox="1"/>
          <p:nvPr/>
        </p:nvSpPr>
        <p:spPr>
          <a:xfrm>
            <a:off x="233571" y="3249016"/>
            <a:ext cx="2045324" cy="6977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383822">
              <a:lnSpc>
                <a:spcPts val="900"/>
              </a:lnSpc>
              <a:defRPr sz="600" b="1">
                <a:solidFill>
                  <a:srgbClr val="FFFFFF"/>
                </a:solidFill>
                <a:latin typeface="Effra Trial Medium"/>
                <a:ea typeface="Effra Trial Medium"/>
                <a:cs typeface="Effra Trial Medium"/>
                <a:sym typeface="Effra Trial Medium"/>
              </a:defRPr>
            </a:lvl1pPr>
          </a:lstStyle>
          <a:p>
            <a:r>
              <a:t>Насладитесь свежим меню, вдохновленным островной кухней, в котором представлены премиальные местные морепродукты, мясо на гриле и яркие вкусы. Потягивайте тики-коктейли у нашей плавательной бара-стойки или выберите круглосуточное обслуживание в номере.</a:t>
            </a:r>
          </a:p>
        </p:txBody>
      </p:sp>
      <p:sp>
        <p:nvSpPr>
          <p:cNvPr id="529" name="Freeform 18"/>
          <p:cNvSpPr/>
          <p:nvPr/>
        </p:nvSpPr>
        <p:spPr>
          <a:xfrm>
            <a:off x="2466909" y="152898"/>
            <a:ext cx="4596124" cy="1507049"/>
          </a:xfrm>
          <a:prstGeom prst="rect">
            <a:avLst/>
          </a:prstGeom>
          <a:solidFill>
            <a:srgbClr val="F0E9E6"/>
          </a:solidFill>
          <a:ln w="12700">
            <a:miter lim="400000"/>
          </a:ln>
        </p:spPr>
        <p:txBody>
          <a:bodyPr lIns="17272" tIns="17272" rIns="17272" bIns="17272"/>
          <a:lstStyle/>
          <a:p>
            <a:pPr defTabSz="383822">
              <a:defRPr sz="7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530" name="TextBox 21"/>
          <p:cNvSpPr txBox="1"/>
          <p:nvPr/>
        </p:nvSpPr>
        <p:spPr>
          <a:xfrm>
            <a:off x="2720064" y="1007228"/>
            <a:ext cx="598809" cy="425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383822">
              <a:lnSpc>
                <a:spcPts val="800"/>
              </a:lnSpc>
              <a:defRPr sz="700">
                <a:solidFill>
                  <a:srgbClr val="000000"/>
                </a:solidFill>
                <a:latin typeface="Effra Trial"/>
                <a:ea typeface="Effra Trial"/>
                <a:cs typeface="Effra Trial"/>
                <a:sym typeface="Effra Trial"/>
              </a:defRPr>
            </a:lvl1pPr>
          </a:lstStyle>
          <a:p>
            <a:r>
              <a:t>Фьюжн французской и креольской кухонь</a:t>
            </a:r>
          </a:p>
        </p:txBody>
      </p:sp>
      <p:sp>
        <p:nvSpPr>
          <p:cNvPr id="531" name="TextBox 23"/>
          <p:cNvSpPr txBox="1"/>
          <p:nvPr/>
        </p:nvSpPr>
        <p:spPr>
          <a:xfrm>
            <a:off x="6002157" y="1007228"/>
            <a:ext cx="719562" cy="212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383822">
              <a:lnSpc>
                <a:spcPts val="800"/>
              </a:lnSpc>
              <a:defRPr sz="700">
                <a:solidFill>
                  <a:srgbClr val="000000"/>
                </a:solidFill>
                <a:latin typeface="Effra Trial"/>
                <a:ea typeface="Effra Trial"/>
                <a:cs typeface="Effra Trial"/>
                <a:sym typeface="Effra Trial"/>
              </a:defRPr>
            </a:lvl1pPr>
          </a:lstStyle>
          <a:p>
            <a:r>
              <a:t>Современная тайская кухня</a:t>
            </a:r>
          </a:p>
        </p:txBody>
      </p:sp>
      <p:sp>
        <p:nvSpPr>
          <p:cNvPr id="532" name="TextBox 27"/>
          <p:cNvSpPr txBox="1"/>
          <p:nvPr/>
        </p:nvSpPr>
        <p:spPr>
          <a:xfrm>
            <a:off x="4354316" y="1007228"/>
            <a:ext cx="628600" cy="212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 defTabSz="383822">
              <a:lnSpc>
                <a:spcPts val="800"/>
              </a:lnSpc>
              <a:defRPr sz="700">
                <a:solidFill>
                  <a:srgbClr val="000000"/>
                </a:solidFill>
                <a:latin typeface="Effra Trial"/>
                <a:ea typeface="Effra Trial"/>
                <a:cs typeface="Effra Trial"/>
                <a:sym typeface="Effra Trial"/>
              </a:defRPr>
            </a:lvl1pPr>
          </a:lstStyle>
          <a:p>
            <a:r>
              <a:t>Бар у бассейна</a:t>
            </a:r>
          </a:p>
        </p:txBody>
      </p:sp>
      <p:sp>
        <p:nvSpPr>
          <p:cNvPr id="533" name="Avocet"/>
          <p:cNvSpPr txBox="1"/>
          <p:nvPr/>
        </p:nvSpPr>
        <p:spPr>
          <a:xfrm>
            <a:off x="2749039" y="720014"/>
            <a:ext cx="540859" cy="217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ts val="1000"/>
              </a:lnSpc>
              <a:defRPr sz="900" b="1">
                <a:solidFill>
                  <a:srgbClr val="FF93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Avocet</a:t>
            </a:r>
          </a:p>
        </p:txBody>
      </p:sp>
      <p:pic>
        <p:nvPicPr>
          <p:cNvPr id="534" name="Рисунок 6" descr="Рисунок 6"/>
          <p:cNvPicPr>
            <a:picLocks noChangeAspect="1"/>
          </p:cNvPicPr>
          <p:nvPr/>
        </p:nvPicPr>
        <p:blipFill>
          <a:blip r:embed="rId3"/>
          <a:srcRect l="34654" r="22560" b="3"/>
          <a:stretch>
            <a:fillRect/>
          </a:stretch>
        </p:blipFill>
        <p:spPr>
          <a:xfrm>
            <a:off x="2496507" y="1684445"/>
            <a:ext cx="1537590" cy="2393149"/>
          </a:xfrm>
          <a:prstGeom prst="rect">
            <a:avLst/>
          </a:prstGeom>
          <a:ln w="12700">
            <a:miter lim="400000"/>
          </a:ln>
        </p:spPr>
      </p:pic>
      <p:sp>
        <p:nvSpPr>
          <p:cNvPr id="535" name="Sega Bar"/>
          <p:cNvSpPr txBox="1"/>
          <p:nvPr/>
        </p:nvSpPr>
        <p:spPr>
          <a:xfrm>
            <a:off x="4368775" y="719903"/>
            <a:ext cx="599683" cy="2172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ts val="1000"/>
              </a:lnSpc>
              <a:defRPr sz="900" b="1">
                <a:solidFill>
                  <a:srgbClr val="FF9300"/>
                </a:solidFill>
              </a:defRPr>
            </a:lvl1pPr>
          </a:lstStyle>
          <a:p>
            <a:r>
              <a:t>Sega Bar</a:t>
            </a:r>
          </a:p>
        </p:txBody>
      </p:sp>
      <p:sp>
        <p:nvSpPr>
          <p:cNvPr id="536" name="Tiger Bite"/>
          <p:cNvSpPr txBox="1"/>
          <p:nvPr/>
        </p:nvSpPr>
        <p:spPr>
          <a:xfrm>
            <a:off x="6047335" y="719903"/>
            <a:ext cx="629207" cy="2172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ts val="1000"/>
              </a:lnSpc>
              <a:defRPr sz="900" b="1">
                <a:solidFill>
                  <a:srgbClr val="FF9300"/>
                </a:solidFill>
              </a:defRPr>
            </a:lvl1pPr>
          </a:lstStyle>
          <a:p>
            <a:r>
              <a:t>Tiger Bite</a:t>
            </a:r>
          </a:p>
        </p:txBody>
      </p:sp>
      <p:pic>
        <p:nvPicPr>
          <p:cNvPr id="537" name="Рисунок 6" descr="Рисунок 6"/>
          <p:cNvPicPr>
            <a:picLocks noChangeAspect="1"/>
          </p:cNvPicPr>
          <p:nvPr/>
        </p:nvPicPr>
        <p:blipFill>
          <a:blip r:embed="rId4"/>
          <a:srcRect l="38202" t="45968" r="19873" b="10256"/>
          <a:stretch>
            <a:fillRect/>
          </a:stretch>
        </p:blipFill>
        <p:spPr>
          <a:xfrm>
            <a:off x="5495939" y="1677103"/>
            <a:ext cx="1537404" cy="240795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8" name="Felix-Studios-Canopy-Hilton-Seychelles-Mar-2024-236.jpg" descr="Felix-Studios-Canopy-Hilton-Seychelles-Mar-2024-236.jpg"/>
          <p:cNvPicPr>
            <a:picLocks noChangeAspect="1"/>
          </p:cNvPicPr>
          <p:nvPr/>
        </p:nvPicPr>
        <p:blipFill>
          <a:blip r:embed="rId5"/>
          <a:srcRect l="6045" r="6045"/>
          <a:stretch>
            <a:fillRect/>
          </a:stretch>
        </p:blipFill>
        <p:spPr>
          <a:xfrm>
            <a:off x="4063692" y="1684445"/>
            <a:ext cx="1402526" cy="23931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Рисунок 9" descr="Рисунок 9"/>
          <p:cNvPicPr>
            <a:picLocks noChangeAspect="1"/>
          </p:cNvPicPr>
          <p:nvPr/>
        </p:nvPicPr>
        <p:blipFill>
          <a:blip r:embed="rId2"/>
          <a:srcRect b="7385"/>
          <a:stretch>
            <a:fillRect/>
          </a:stretch>
        </p:blipFill>
        <p:spPr>
          <a:xfrm>
            <a:off x="77297" y="86880"/>
            <a:ext cx="1381510" cy="1920339"/>
          </a:xfrm>
          <a:prstGeom prst="rect">
            <a:avLst/>
          </a:prstGeom>
          <a:ln w="12700">
            <a:miter lim="400000"/>
          </a:ln>
        </p:spPr>
      </p:pic>
      <p:pic>
        <p:nvPicPr>
          <p:cNvPr id="542" name="Рисунок 3" descr="Рисунок 3"/>
          <p:cNvPicPr>
            <a:picLocks noChangeAspect="1"/>
          </p:cNvPicPr>
          <p:nvPr/>
        </p:nvPicPr>
        <p:blipFill>
          <a:blip r:embed="rId3"/>
          <a:srcRect t="18992" b="1"/>
          <a:stretch>
            <a:fillRect/>
          </a:stretch>
        </p:blipFill>
        <p:spPr>
          <a:xfrm>
            <a:off x="77297" y="2066692"/>
            <a:ext cx="3974454" cy="2164427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Рисунок 2" descr="Рисунок 2">
            <a:extLst>
              <a:ext uri="{FF2B5EF4-FFF2-40B4-BE49-F238E27FC236}">
                <a16:creationId xmlns:a16="http://schemas.microsoft.com/office/drawing/2014/main" id="{DEEF5A67-FD75-5FA2-D992-3D81AD14A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3303" y="86880"/>
            <a:ext cx="2648200" cy="3972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21" descr="Picture 21">
            <a:extLst>
              <a:ext uri="{FF2B5EF4-FFF2-40B4-BE49-F238E27FC236}">
                <a16:creationId xmlns:a16="http://schemas.microsoft.com/office/drawing/2014/main" id="{39A6AF3F-91DF-888A-3E6F-9097C0CE74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458" t="1608" r="1" b="1608"/>
          <a:stretch>
            <a:fillRect/>
          </a:stretch>
        </p:blipFill>
        <p:spPr>
          <a:xfrm>
            <a:off x="1517813" y="86880"/>
            <a:ext cx="2533938" cy="19203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object 2" descr="objec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4785" y="1204108"/>
            <a:ext cx="2282391" cy="2897984"/>
          </a:xfrm>
          <a:prstGeom prst="rect">
            <a:avLst/>
          </a:prstGeom>
          <a:ln w="12700">
            <a:miter lim="400000"/>
          </a:ln>
        </p:spPr>
      </p:pic>
      <p:pic>
        <p:nvPicPr>
          <p:cNvPr id="553" name="object 3" descr="objec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04108"/>
            <a:ext cx="2278786" cy="2897984"/>
          </a:xfrm>
          <a:prstGeom prst="rect">
            <a:avLst/>
          </a:prstGeom>
          <a:ln w="12700">
            <a:miter lim="400000"/>
          </a:ln>
        </p:spPr>
      </p:pic>
      <p:pic>
        <p:nvPicPr>
          <p:cNvPr id="554" name="object 4" descr="object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3188" y="1204108"/>
            <a:ext cx="2278787" cy="2897984"/>
          </a:xfrm>
          <a:prstGeom prst="rect">
            <a:avLst/>
          </a:prstGeom>
          <a:ln w="12700">
            <a:miter lim="400000"/>
          </a:ln>
        </p:spPr>
      </p:pic>
      <p:sp>
        <p:nvSpPr>
          <p:cNvPr id="555" name="object 5"/>
          <p:cNvSpPr txBox="1">
            <a:spLocks noGrp="1"/>
          </p:cNvSpPr>
          <p:nvPr>
            <p:ph type="title"/>
          </p:nvPr>
        </p:nvSpPr>
        <p:spPr>
          <a:xfrm>
            <a:off x="2278926" y="559593"/>
            <a:ext cx="4038601" cy="341016"/>
          </a:xfrm>
          <a:prstGeom prst="rect">
            <a:avLst/>
          </a:prstGeom>
        </p:spPr>
        <p:txBody>
          <a:bodyPr/>
          <a:lstStyle>
            <a:lvl1pPr marR="1631" indent="4080" defTabSz="682605">
              <a:lnSpc>
                <a:spcPct val="77000"/>
              </a:lnSpc>
              <a:spcBef>
                <a:spcPts val="600"/>
              </a:spcBef>
              <a:defRPr sz="2380" b="1">
                <a:solidFill>
                  <a:srgbClr val="FE4F00"/>
                </a:solidFill>
              </a:defRPr>
            </a:lvl1pPr>
          </a:lstStyle>
          <a:p>
            <a:r>
              <a:t>Живая музыка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object 2" descr="objec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822" y="215800"/>
            <a:ext cx="3070795" cy="3887987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object 3"/>
          <p:cNvSpPr txBox="1"/>
          <p:nvPr/>
        </p:nvSpPr>
        <p:spPr>
          <a:xfrm>
            <a:off x="383998" y="289046"/>
            <a:ext cx="2309991" cy="719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R="1919" indent="4800">
              <a:lnSpc>
                <a:spcPct val="77000"/>
              </a:lnSpc>
              <a:spcBef>
                <a:spcPts val="800"/>
              </a:spcBef>
              <a:defRPr sz="2800" b="1" spc="72">
                <a:solidFill>
                  <a:srgbClr val="FE4F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dirty="0" err="1"/>
              <a:t>Вечерняя</a:t>
            </a:r>
            <a:r>
              <a:rPr dirty="0"/>
              <a:t> </a:t>
            </a:r>
            <a:r>
              <a:rPr dirty="0" err="1"/>
              <a:t>дегустация</a:t>
            </a:r>
            <a:endParaRPr dirty="0"/>
          </a:p>
        </p:txBody>
      </p:sp>
      <p:sp>
        <p:nvSpPr>
          <p:cNvPr id="559" name="object 4"/>
          <p:cNvSpPr txBox="1"/>
          <p:nvPr/>
        </p:nvSpPr>
        <p:spPr>
          <a:xfrm>
            <a:off x="383998" y="1090517"/>
            <a:ext cx="3295904" cy="737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marR="233069" indent="4800">
              <a:lnSpc>
                <a:spcPct val="108100"/>
              </a:lnSpc>
              <a:defRPr sz="1000" spc="43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r>
              <a:rPr sz="900" dirty="0" err="1"/>
              <a:t>Насладитесь</a:t>
            </a:r>
            <a:r>
              <a:rPr sz="900" dirty="0"/>
              <a:t> </a:t>
            </a:r>
            <a:r>
              <a:rPr sz="900" dirty="0" err="1"/>
              <a:t>богатым</a:t>
            </a:r>
            <a:r>
              <a:rPr sz="900" dirty="0"/>
              <a:t> </a:t>
            </a:r>
            <a:r>
              <a:rPr sz="900" dirty="0" err="1"/>
              <a:t>вкусом</a:t>
            </a:r>
            <a:r>
              <a:rPr sz="900" dirty="0"/>
              <a:t> </a:t>
            </a:r>
            <a:r>
              <a:rPr sz="900" dirty="0" err="1"/>
              <a:t>Сейшельских</a:t>
            </a:r>
            <a:r>
              <a:rPr sz="900" dirty="0"/>
              <a:t> </a:t>
            </a:r>
            <a:r>
              <a:rPr sz="900" dirty="0" err="1"/>
              <a:t>островов</a:t>
            </a:r>
            <a:r>
              <a:rPr sz="900" dirty="0"/>
              <a:t> </a:t>
            </a:r>
            <a:r>
              <a:rPr sz="900" dirty="0" err="1"/>
              <a:t>на</a:t>
            </a:r>
            <a:r>
              <a:rPr sz="900" dirty="0"/>
              <a:t> </a:t>
            </a:r>
            <a:r>
              <a:rPr sz="900" dirty="0" err="1"/>
              <a:t>наших</a:t>
            </a:r>
            <a:r>
              <a:rPr sz="900" dirty="0"/>
              <a:t> </a:t>
            </a:r>
            <a:r>
              <a:rPr sz="900" dirty="0" err="1"/>
              <a:t>вечерних</a:t>
            </a:r>
            <a:r>
              <a:rPr sz="900" dirty="0"/>
              <a:t> </a:t>
            </a:r>
            <a:r>
              <a:rPr sz="900" dirty="0" err="1"/>
              <a:t>дегустациях</a:t>
            </a:r>
            <a:r>
              <a:rPr sz="900" dirty="0"/>
              <a:t>. </a:t>
            </a:r>
            <a:r>
              <a:rPr sz="900" dirty="0" err="1"/>
              <a:t>Присоединяйтесь</a:t>
            </a:r>
            <a:r>
              <a:rPr sz="900" dirty="0"/>
              <a:t> </a:t>
            </a:r>
            <a:r>
              <a:rPr sz="900" dirty="0" err="1"/>
              <a:t>к</a:t>
            </a:r>
            <a:r>
              <a:rPr sz="900" dirty="0"/>
              <a:t> </a:t>
            </a:r>
            <a:r>
              <a:rPr sz="900" dirty="0" err="1"/>
              <a:t>нам</a:t>
            </a:r>
            <a:r>
              <a:rPr sz="900" dirty="0"/>
              <a:t> </a:t>
            </a:r>
            <a:r>
              <a:rPr sz="900" dirty="0" err="1"/>
              <a:t>в</a:t>
            </a:r>
            <a:r>
              <a:rPr sz="900" dirty="0"/>
              <a:t> </a:t>
            </a:r>
            <a:r>
              <a:rPr sz="900" dirty="0" err="1"/>
              <a:t>восхитительном</a:t>
            </a:r>
            <a:r>
              <a:rPr sz="900" dirty="0"/>
              <a:t> </a:t>
            </a:r>
            <a:r>
              <a:rPr sz="900" dirty="0" err="1"/>
              <a:t>путешествии</a:t>
            </a:r>
            <a:r>
              <a:rPr sz="900" dirty="0"/>
              <a:t> </a:t>
            </a:r>
            <a:r>
              <a:rPr sz="900" dirty="0" err="1"/>
              <a:t>по</a:t>
            </a:r>
            <a:r>
              <a:rPr sz="900" dirty="0"/>
              <a:t> </a:t>
            </a:r>
            <a:r>
              <a:rPr sz="900" dirty="0" err="1"/>
              <a:t>местным</a:t>
            </a:r>
            <a:r>
              <a:rPr sz="900" dirty="0"/>
              <a:t> </a:t>
            </a:r>
            <a:r>
              <a:rPr sz="900" dirty="0" err="1"/>
              <a:t>сортам</a:t>
            </a:r>
            <a:r>
              <a:rPr sz="900" dirty="0"/>
              <a:t> </a:t>
            </a:r>
            <a:r>
              <a:rPr sz="900" dirty="0" err="1"/>
              <a:t>пива</a:t>
            </a:r>
            <a:r>
              <a:rPr sz="900" dirty="0"/>
              <a:t>, </a:t>
            </a:r>
            <a:r>
              <a:rPr sz="900" dirty="0" err="1"/>
              <a:t>изысканным</a:t>
            </a:r>
            <a:r>
              <a:rPr sz="900" dirty="0"/>
              <a:t> </a:t>
            </a:r>
            <a:r>
              <a:rPr sz="900" dirty="0" err="1"/>
              <a:t>винам</a:t>
            </a:r>
            <a:r>
              <a:rPr sz="900" dirty="0"/>
              <a:t> </a:t>
            </a:r>
            <a:r>
              <a:rPr sz="900" dirty="0" err="1"/>
              <a:t>и</a:t>
            </a:r>
            <a:r>
              <a:rPr sz="900" dirty="0"/>
              <a:t> </a:t>
            </a:r>
            <a:r>
              <a:rPr sz="900" dirty="0" err="1"/>
              <a:t>подлинным</a:t>
            </a:r>
            <a:r>
              <a:rPr sz="900" dirty="0"/>
              <a:t> </a:t>
            </a:r>
            <a:r>
              <a:rPr sz="900" dirty="0" err="1"/>
              <a:t>спиртным</a:t>
            </a:r>
            <a:r>
              <a:rPr sz="900" dirty="0"/>
              <a:t> </a:t>
            </a:r>
            <a:r>
              <a:rPr sz="900" dirty="0" err="1"/>
              <a:t>напиткам</a:t>
            </a:r>
            <a:r>
              <a:rPr sz="900" dirty="0"/>
              <a:t>.</a:t>
            </a:r>
          </a:p>
        </p:txBody>
      </p:sp>
      <p:pic>
        <p:nvPicPr>
          <p:cNvPr id="3" name="Рисунок 2" descr="Изображение выглядит как текст, снимок экрана, Шрифт, докумен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3BF66FA-542D-3D01-A796-DA62E7BF98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83" y="1912818"/>
            <a:ext cx="3640079" cy="229676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object 2"/>
          <p:cNvSpPr txBox="1">
            <a:spLocks noGrp="1"/>
          </p:cNvSpPr>
          <p:nvPr>
            <p:ph type="title"/>
          </p:nvPr>
        </p:nvSpPr>
        <p:spPr>
          <a:xfrm>
            <a:off x="252559" y="465998"/>
            <a:ext cx="3666298" cy="373937"/>
          </a:xfrm>
          <a:prstGeom prst="rect">
            <a:avLst/>
          </a:prstGeom>
        </p:spPr>
        <p:txBody>
          <a:bodyPr>
            <a:normAutofit/>
          </a:bodyPr>
          <a:lstStyle>
            <a:lvl1pPr indent="4800">
              <a:lnSpc>
                <a:spcPct val="100000"/>
              </a:lnSpc>
              <a:defRPr sz="2400" b="1">
                <a:solidFill>
                  <a:srgbClr val="FE4F00"/>
                </a:solidFill>
              </a:defRPr>
            </a:lvl1pPr>
          </a:lstStyle>
          <a:p>
            <a:r>
              <a:rPr lang="ru-RU" dirty="0"/>
              <a:t>Водные виды спорта</a:t>
            </a:r>
            <a:endParaRPr dirty="0"/>
          </a:p>
        </p:txBody>
      </p:sp>
      <p:pic>
        <p:nvPicPr>
          <p:cNvPr id="572" name="object 3" descr="objec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246885"/>
            <a:ext cx="6911976" cy="285690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75" name="object 2"/>
          <p:cNvGrpSpPr/>
          <p:nvPr/>
        </p:nvGrpSpPr>
        <p:grpSpPr>
          <a:xfrm>
            <a:off x="3474268" y="215801"/>
            <a:ext cx="3437707" cy="3887986"/>
            <a:chOff x="0" y="0"/>
            <a:chExt cx="3437705" cy="3887985"/>
          </a:xfrm>
        </p:grpSpPr>
        <p:pic>
          <p:nvPicPr>
            <p:cNvPr id="573" name="object 3" descr="object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15999" cy="38879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4" name="object 4" descr="object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7153" y="0"/>
              <a:ext cx="3250553" cy="38879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63"/>
            <a:ext cx="6913245" cy="4302760"/>
            <a:chOff x="0" y="-63"/>
            <a:chExt cx="6913245" cy="43027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63"/>
              <a:ext cx="6912863" cy="389127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242679"/>
              <a:ext cx="6913245" cy="1059815"/>
            </a:xfrm>
            <a:custGeom>
              <a:avLst/>
              <a:gdLst/>
              <a:ahLst/>
              <a:cxnLst/>
              <a:rect l="l" t="t" r="r" b="b"/>
              <a:pathLst>
                <a:path w="6913245" h="1059814">
                  <a:moveTo>
                    <a:pt x="6912864" y="0"/>
                  </a:moveTo>
                  <a:lnTo>
                    <a:pt x="0" y="0"/>
                  </a:lnTo>
                  <a:lnTo>
                    <a:pt x="0" y="1059586"/>
                  </a:lnTo>
                  <a:lnTo>
                    <a:pt x="6912864" y="1059586"/>
                  </a:lnTo>
                  <a:lnTo>
                    <a:pt x="69128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22250" y="3279775"/>
            <a:ext cx="5821045" cy="4318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50" b="1" dirty="0">
                <a:solidFill>
                  <a:srgbClr val="FF6100"/>
                </a:solidFill>
                <a:latin typeface="Arial"/>
                <a:cs typeface="Arial"/>
              </a:rPr>
              <a:t>Шаттл</a:t>
            </a:r>
            <a:r>
              <a:rPr sz="850" b="1" spc="90" dirty="0">
                <a:solidFill>
                  <a:srgbClr val="FF6100"/>
                </a:solidFill>
                <a:latin typeface="Arial"/>
                <a:cs typeface="Arial"/>
              </a:rPr>
              <a:t> </a:t>
            </a:r>
            <a:r>
              <a:rPr sz="850" b="1" dirty="0">
                <a:solidFill>
                  <a:srgbClr val="FF6100"/>
                </a:solidFill>
                <a:latin typeface="Arial"/>
                <a:cs typeface="Arial"/>
              </a:rPr>
              <a:t>между</a:t>
            </a:r>
            <a:r>
              <a:rPr sz="850" b="1" spc="160" dirty="0">
                <a:solidFill>
                  <a:srgbClr val="FF6100"/>
                </a:solidFill>
                <a:latin typeface="Arial"/>
                <a:cs typeface="Arial"/>
              </a:rPr>
              <a:t> </a:t>
            </a:r>
            <a:r>
              <a:rPr sz="850" b="1" dirty="0">
                <a:solidFill>
                  <a:srgbClr val="FF6100"/>
                </a:solidFill>
                <a:latin typeface="Arial"/>
                <a:cs typeface="Arial"/>
              </a:rPr>
              <a:t>Canopy</a:t>
            </a:r>
            <a:r>
              <a:rPr sz="850" b="1" spc="85" dirty="0">
                <a:solidFill>
                  <a:srgbClr val="FF6100"/>
                </a:solidFill>
                <a:latin typeface="Arial"/>
                <a:cs typeface="Arial"/>
              </a:rPr>
              <a:t> </a:t>
            </a:r>
            <a:r>
              <a:rPr sz="850" b="1" dirty="0">
                <a:solidFill>
                  <a:srgbClr val="FF6100"/>
                </a:solidFill>
                <a:latin typeface="Arial"/>
                <a:cs typeface="Arial"/>
              </a:rPr>
              <a:t>by</a:t>
            </a:r>
            <a:r>
              <a:rPr sz="850" b="1" spc="85" dirty="0">
                <a:solidFill>
                  <a:srgbClr val="FF6100"/>
                </a:solidFill>
                <a:latin typeface="Arial"/>
                <a:cs typeface="Arial"/>
              </a:rPr>
              <a:t> </a:t>
            </a:r>
            <a:r>
              <a:rPr sz="850" b="1" dirty="0">
                <a:solidFill>
                  <a:srgbClr val="FF6100"/>
                </a:solidFill>
                <a:latin typeface="Arial"/>
                <a:cs typeface="Arial"/>
              </a:rPr>
              <a:t>Hilton</a:t>
            </a:r>
            <a:r>
              <a:rPr sz="850" b="1" spc="180" dirty="0">
                <a:solidFill>
                  <a:srgbClr val="FF6100"/>
                </a:solidFill>
                <a:latin typeface="Arial"/>
                <a:cs typeface="Arial"/>
              </a:rPr>
              <a:t> </a:t>
            </a:r>
            <a:r>
              <a:rPr sz="850" b="1" dirty="0">
                <a:solidFill>
                  <a:srgbClr val="FF6100"/>
                </a:solidFill>
                <a:latin typeface="Arial"/>
                <a:cs typeface="Arial"/>
              </a:rPr>
              <a:t>и</a:t>
            </a:r>
            <a:r>
              <a:rPr sz="850" b="1" spc="125" dirty="0">
                <a:solidFill>
                  <a:srgbClr val="FF6100"/>
                </a:solidFill>
                <a:latin typeface="Arial"/>
                <a:cs typeface="Arial"/>
              </a:rPr>
              <a:t> </a:t>
            </a:r>
            <a:r>
              <a:rPr sz="850" b="1" dirty="0">
                <a:solidFill>
                  <a:srgbClr val="FF6100"/>
                </a:solidFill>
                <a:latin typeface="Arial"/>
                <a:cs typeface="Arial"/>
              </a:rPr>
              <a:t>Mango</a:t>
            </a:r>
            <a:r>
              <a:rPr sz="850" b="1" spc="120" dirty="0">
                <a:solidFill>
                  <a:srgbClr val="FF6100"/>
                </a:solidFill>
                <a:latin typeface="Arial"/>
                <a:cs typeface="Arial"/>
              </a:rPr>
              <a:t> </a:t>
            </a:r>
            <a:r>
              <a:rPr sz="850" b="1" dirty="0">
                <a:solidFill>
                  <a:srgbClr val="FF6100"/>
                </a:solidFill>
                <a:latin typeface="Arial"/>
                <a:cs typeface="Arial"/>
              </a:rPr>
              <a:t>House,</a:t>
            </a:r>
            <a:r>
              <a:rPr sz="850" b="1" spc="120" dirty="0">
                <a:solidFill>
                  <a:srgbClr val="FF6100"/>
                </a:solidFill>
                <a:latin typeface="Arial"/>
                <a:cs typeface="Arial"/>
              </a:rPr>
              <a:t> </a:t>
            </a:r>
            <a:r>
              <a:rPr sz="850" b="1" spc="-25" dirty="0">
                <a:solidFill>
                  <a:srgbClr val="FF6100"/>
                </a:solidFill>
                <a:latin typeface="Arial"/>
                <a:cs typeface="Arial"/>
              </a:rPr>
              <a:t>LXR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850" spc="10" dirty="0">
                <a:solidFill>
                  <a:srgbClr val="1E1E1E"/>
                </a:solidFill>
                <a:latin typeface="Microsoft Sans Serif"/>
                <a:cs typeface="Microsoft Sans Serif"/>
              </a:rPr>
              <a:t>Путешествуйте</a:t>
            </a:r>
            <a:r>
              <a:rPr sz="850" spc="45" dirty="0">
                <a:solidFill>
                  <a:srgbClr val="1E1E1E"/>
                </a:solidFill>
                <a:latin typeface="Microsoft Sans Serif"/>
                <a:cs typeface="Microsoft Sans Serif"/>
              </a:rPr>
              <a:t> </a:t>
            </a:r>
            <a:r>
              <a:rPr sz="850" spc="10" dirty="0">
                <a:solidFill>
                  <a:srgbClr val="1E1E1E"/>
                </a:solidFill>
                <a:latin typeface="Microsoft Sans Serif"/>
                <a:cs typeface="Microsoft Sans Serif"/>
              </a:rPr>
              <a:t>с</a:t>
            </a:r>
            <a:r>
              <a:rPr sz="850" spc="105" dirty="0">
                <a:solidFill>
                  <a:srgbClr val="1E1E1E"/>
                </a:solidFill>
                <a:latin typeface="Microsoft Sans Serif"/>
                <a:cs typeface="Microsoft Sans Serif"/>
              </a:rPr>
              <a:t> </a:t>
            </a:r>
            <a:r>
              <a:rPr sz="850" spc="10" dirty="0">
                <a:solidFill>
                  <a:srgbClr val="1E1E1E"/>
                </a:solidFill>
                <a:latin typeface="Microsoft Sans Serif"/>
                <a:cs typeface="Microsoft Sans Serif"/>
              </a:rPr>
              <a:t>комфортом</a:t>
            </a:r>
            <a:r>
              <a:rPr sz="850" spc="85" dirty="0">
                <a:solidFill>
                  <a:srgbClr val="1E1E1E"/>
                </a:solidFill>
                <a:latin typeface="Microsoft Sans Serif"/>
                <a:cs typeface="Microsoft Sans Serif"/>
              </a:rPr>
              <a:t> </a:t>
            </a:r>
            <a:r>
              <a:rPr sz="850" spc="10" dirty="0">
                <a:solidFill>
                  <a:srgbClr val="1E1E1E"/>
                </a:solidFill>
                <a:latin typeface="Microsoft Sans Serif"/>
                <a:cs typeface="Microsoft Sans Serif"/>
              </a:rPr>
              <a:t>между</a:t>
            </a:r>
            <a:r>
              <a:rPr sz="850" spc="100" dirty="0">
                <a:solidFill>
                  <a:srgbClr val="1E1E1E"/>
                </a:solidFill>
                <a:latin typeface="Microsoft Sans Serif"/>
                <a:cs typeface="Microsoft Sans Serif"/>
              </a:rPr>
              <a:t> </a:t>
            </a:r>
            <a:r>
              <a:rPr sz="850" spc="10" dirty="0">
                <a:solidFill>
                  <a:srgbClr val="1E1E1E"/>
                </a:solidFill>
                <a:latin typeface="Microsoft Sans Serif"/>
                <a:cs typeface="Microsoft Sans Serif"/>
              </a:rPr>
              <a:t>очаровательным</a:t>
            </a:r>
            <a:r>
              <a:rPr sz="850" spc="165" dirty="0">
                <a:solidFill>
                  <a:srgbClr val="1E1E1E"/>
                </a:solidFill>
                <a:latin typeface="Microsoft Sans Serif"/>
                <a:cs typeface="Microsoft Sans Serif"/>
              </a:rPr>
              <a:t> </a:t>
            </a:r>
            <a:r>
              <a:rPr sz="850" spc="10" dirty="0">
                <a:solidFill>
                  <a:srgbClr val="1E1E1E"/>
                </a:solidFill>
                <a:latin typeface="Microsoft Sans Serif"/>
                <a:cs typeface="Microsoft Sans Serif"/>
              </a:rPr>
              <a:t>отелем</a:t>
            </a:r>
            <a:r>
              <a:rPr sz="850" spc="195" dirty="0">
                <a:solidFill>
                  <a:srgbClr val="1E1E1E"/>
                </a:solidFill>
                <a:latin typeface="Microsoft Sans Serif"/>
                <a:cs typeface="Microsoft Sans Serif"/>
              </a:rPr>
              <a:t> </a:t>
            </a:r>
            <a:r>
              <a:rPr sz="850" spc="10" dirty="0">
                <a:solidFill>
                  <a:srgbClr val="0D856C"/>
                </a:solidFill>
                <a:latin typeface="Arial MT"/>
                <a:cs typeface="Arial MT"/>
              </a:rPr>
              <a:t>Mango</a:t>
            </a:r>
            <a:r>
              <a:rPr sz="850" spc="120" dirty="0">
                <a:solidFill>
                  <a:srgbClr val="0D856C"/>
                </a:solidFill>
                <a:latin typeface="Arial MT"/>
                <a:cs typeface="Arial MT"/>
              </a:rPr>
              <a:t> </a:t>
            </a:r>
            <a:r>
              <a:rPr sz="850" spc="10" dirty="0">
                <a:solidFill>
                  <a:srgbClr val="0D856C"/>
                </a:solidFill>
                <a:latin typeface="Arial MT"/>
                <a:cs typeface="Arial MT"/>
              </a:rPr>
              <a:t>House</a:t>
            </a:r>
            <a:r>
              <a:rPr sz="850" spc="40" dirty="0">
                <a:solidFill>
                  <a:srgbClr val="0D856C"/>
                </a:solidFill>
                <a:latin typeface="Arial MT"/>
                <a:cs typeface="Arial MT"/>
              </a:rPr>
              <a:t> </a:t>
            </a:r>
            <a:r>
              <a:rPr sz="850" spc="10" dirty="0">
                <a:solidFill>
                  <a:srgbClr val="0D856C"/>
                </a:solidFill>
                <a:latin typeface="Arial MT"/>
                <a:cs typeface="Arial MT"/>
              </a:rPr>
              <a:t>Seychelles,</a:t>
            </a:r>
            <a:r>
              <a:rPr sz="850" spc="65" dirty="0">
                <a:solidFill>
                  <a:srgbClr val="0D856C"/>
                </a:solidFill>
                <a:latin typeface="Arial MT"/>
                <a:cs typeface="Arial MT"/>
              </a:rPr>
              <a:t> </a:t>
            </a:r>
            <a:r>
              <a:rPr sz="850" spc="10" dirty="0">
                <a:solidFill>
                  <a:srgbClr val="0D856C"/>
                </a:solidFill>
                <a:latin typeface="Arial MT"/>
                <a:cs typeface="Arial MT"/>
              </a:rPr>
              <a:t>LXR</a:t>
            </a:r>
            <a:r>
              <a:rPr sz="850" spc="40" dirty="0">
                <a:solidFill>
                  <a:srgbClr val="0D856C"/>
                </a:solidFill>
                <a:latin typeface="Arial MT"/>
                <a:cs typeface="Arial MT"/>
              </a:rPr>
              <a:t> </a:t>
            </a:r>
            <a:r>
              <a:rPr sz="850" spc="10" dirty="0">
                <a:solidFill>
                  <a:srgbClr val="0D856C"/>
                </a:solidFill>
                <a:latin typeface="Arial MT"/>
                <a:cs typeface="Arial MT"/>
              </a:rPr>
              <a:t>Hotels</a:t>
            </a:r>
            <a:r>
              <a:rPr sz="850" spc="15" dirty="0">
                <a:solidFill>
                  <a:srgbClr val="0D856C"/>
                </a:solidFill>
                <a:latin typeface="Arial MT"/>
                <a:cs typeface="Arial MT"/>
              </a:rPr>
              <a:t> </a:t>
            </a:r>
            <a:r>
              <a:rPr sz="850" spc="10" dirty="0">
                <a:solidFill>
                  <a:srgbClr val="0D856C"/>
                </a:solidFill>
                <a:latin typeface="Arial MT"/>
                <a:cs typeface="Arial MT"/>
              </a:rPr>
              <a:t>&amp;</a:t>
            </a:r>
            <a:r>
              <a:rPr sz="850" spc="95" dirty="0">
                <a:solidFill>
                  <a:srgbClr val="0D856C"/>
                </a:solidFill>
                <a:latin typeface="Arial MT"/>
                <a:cs typeface="Arial MT"/>
              </a:rPr>
              <a:t> </a:t>
            </a:r>
            <a:r>
              <a:rPr sz="850" spc="-10" dirty="0">
                <a:solidFill>
                  <a:srgbClr val="0D856C"/>
                </a:solidFill>
                <a:latin typeface="Arial MT"/>
                <a:cs typeface="Arial MT"/>
              </a:rPr>
              <a:t>Resorts</a:t>
            </a:r>
            <a:endParaRPr sz="8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850" dirty="0">
                <a:solidFill>
                  <a:srgbClr val="1E1E1E"/>
                </a:solidFill>
                <a:latin typeface="Microsoft Sans Serif"/>
                <a:cs typeface="Microsoft Sans Serif"/>
              </a:rPr>
              <a:t>и</a:t>
            </a:r>
            <a:r>
              <a:rPr sz="850" spc="90" dirty="0">
                <a:solidFill>
                  <a:srgbClr val="1E1E1E"/>
                </a:solidFill>
                <a:latin typeface="Microsoft Sans Serif"/>
                <a:cs typeface="Microsoft Sans Serif"/>
              </a:rPr>
              <a:t> </a:t>
            </a:r>
            <a:r>
              <a:rPr sz="850" dirty="0">
                <a:solidFill>
                  <a:srgbClr val="1E1E1E"/>
                </a:solidFill>
                <a:latin typeface="Microsoft Sans Serif"/>
                <a:cs typeface="Microsoft Sans Serif"/>
              </a:rPr>
              <a:t>оживленным</a:t>
            </a:r>
            <a:r>
              <a:rPr sz="850" spc="229" dirty="0">
                <a:solidFill>
                  <a:srgbClr val="1E1E1E"/>
                </a:solidFill>
                <a:latin typeface="Microsoft Sans Serif"/>
                <a:cs typeface="Microsoft Sans Serif"/>
              </a:rPr>
              <a:t> </a:t>
            </a:r>
            <a:r>
              <a:rPr sz="850" dirty="0">
                <a:solidFill>
                  <a:srgbClr val="1E1E1E"/>
                </a:solidFill>
                <a:latin typeface="Microsoft Sans Serif"/>
                <a:cs typeface="Microsoft Sans Serif"/>
              </a:rPr>
              <a:t>отелем</a:t>
            </a:r>
            <a:r>
              <a:rPr sz="850" spc="225" dirty="0">
                <a:solidFill>
                  <a:srgbClr val="1E1E1E"/>
                </a:solidFill>
                <a:latin typeface="Microsoft Sans Serif"/>
                <a:cs typeface="Microsoft Sans Serif"/>
              </a:rPr>
              <a:t> </a:t>
            </a:r>
            <a:r>
              <a:rPr sz="850" dirty="0">
                <a:solidFill>
                  <a:srgbClr val="FF6100"/>
                </a:solidFill>
                <a:latin typeface="Arial MT"/>
                <a:cs typeface="Arial MT"/>
              </a:rPr>
              <a:t>Canopy</a:t>
            </a:r>
            <a:r>
              <a:rPr sz="850" spc="155" dirty="0">
                <a:solidFill>
                  <a:srgbClr val="FF6100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FF6100"/>
                </a:solidFill>
                <a:latin typeface="Arial MT"/>
                <a:cs typeface="Arial MT"/>
              </a:rPr>
              <a:t>by</a:t>
            </a:r>
            <a:r>
              <a:rPr sz="850" spc="50" dirty="0">
                <a:solidFill>
                  <a:srgbClr val="FF6100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FF6100"/>
                </a:solidFill>
                <a:latin typeface="Arial MT"/>
                <a:cs typeface="Arial MT"/>
              </a:rPr>
              <a:t>Hilton</a:t>
            </a:r>
            <a:r>
              <a:rPr sz="850" spc="175" dirty="0">
                <a:solidFill>
                  <a:srgbClr val="FF6100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FF6100"/>
                </a:solidFill>
                <a:latin typeface="Arial MT"/>
                <a:cs typeface="Arial MT"/>
              </a:rPr>
              <a:t>Seychelles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.</a:t>
            </a:r>
            <a:r>
              <a:rPr sz="850" spc="114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Microsoft Sans Serif"/>
                <a:cs typeface="Microsoft Sans Serif"/>
              </a:rPr>
              <a:t>Бесплатный</a:t>
            </a:r>
            <a:r>
              <a:rPr sz="850" spc="185" dirty="0">
                <a:solidFill>
                  <a:srgbClr val="1E1E1E"/>
                </a:solidFill>
                <a:latin typeface="Microsoft Sans Serif"/>
                <a:cs typeface="Microsoft Sans Serif"/>
              </a:rPr>
              <a:t> </a:t>
            </a:r>
            <a:r>
              <a:rPr sz="850" dirty="0">
                <a:solidFill>
                  <a:srgbClr val="1E1E1E"/>
                </a:solidFill>
                <a:latin typeface="Microsoft Sans Serif"/>
                <a:cs typeface="Microsoft Sans Serif"/>
              </a:rPr>
              <a:t>для</a:t>
            </a:r>
            <a:r>
              <a:rPr sz="850" spc="114" dirty="0">
                <a:solidFill>
                  <a:srgbClr val="1E1E1E"/>
                </a:solidFill>
                <a:latin typeface="Microsoft Sans Serif"/>
                <a:cs typeface="Microsoft Sans Serif"/>
              </a:rPr>
              <a:t> </a:t>
            </a:r>
            <a:r>
              <a:rPr sz="850" dirty="0">
                <a:solidFill>
                  <a:srgbClr val="1E1E1E"/>
                </a:solidFill>
                <a:latin typeface="Microsoft Sans Serif"/>
                <a:cs typeface="Microsoft Sans Serif"/>
              </a:rPr>
              <a:t>гостей</a:t>
            </a:r>
            <a:r>
              <a:rPr sz="850" spc="90" dirty="0">
                <a:solidFill>
                  <a:srgbClr val="1E1E1E"/>
                </a:solidFill>
                <a:latin typeface="Microsoft Sans Serif"/>
                <a:cs typeface="Microsoft Sans Serif"/>
              </a:rPr>
              <a:t> </a:t>
            </a:r>
            <a:r>
              <a:rPr sz="850" dirty="0">
                <a:solidFill>
                  <a:srgbClr val="1E1E1E"/>
                </a:solidFill>
                <a:latin typeface="Microsoft Sans Serif"/>
                <a:cs typeface="Microsoft Sans Serif"/>
              </a:rPr>
              <a:t>наших</a:t>
            </a:r>
            <a:r>
              <a:rPr sz="850" spc="160" dirty="0">
                <a:solidFill>
                  <a:srgbClr val="1E1E1E"/>
                </a:solidFill>
                <a:latin typeface="Microsoft Sans Serif"/>
                <a:cs typeface="Microsoft Sans Serif"/>
              </a:rPr>
              <a:t> </a:t>
            </a:r>
            <a:r>
              <a:rPr sz="850" spc="-10" dirty="0">
                <a:solidFill>
                  <a:srgbClr val="1E1E1E"/>
                </a:solidFill>
                <a:latin typeface="Microsoft Sans Serif"/>
                <a:cs typeface="Microsoft Sans Serif"/>
              </a:rPr>
              <a:t>курортов.</a:t>
            </a:r>
            <a:endParaRPr sz="85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2250" y="3829037"/>
            <a:ext cx="1701800" cy="4318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50" b="1" dirty="0">
                <a:solidFill>
                  <a:srgbClr val="0D856C"/>
                </a:solidFill>
                <a:latin typeface="Arial"/>
                <a:cs typeface="Arial"/>
              </a:rPr>
              <a:t>Mango</a:t>
            </a:r>
            <a:r>
              <a:rPr sz="850" b="1" spc="130" dirty="0">
                <a:solidFill>
                  <a:srgbClr val="0D856C"/>
                </a:solidFill>
                <a:latin typeface="Arial"/>
                <a:cs typeface="Arial"/>
              </a:rPr>
              <a:t> </a:t>
            </a:r>
            <a:r>
              <a:rPr sz="850" b="1" dirty="0">
                <a:solidFill>
                  <a:srgbClr val="0D856C"/>
                </a:solidFill>
                <a:latin typeface="Arial"/>
                <a:cs typeface="Arial"/>
              </a:rPr>
              <a:t>House,</a:t>
            </a:r>
            <a:r>
              <a:rPr sz="850" b="1" spc="130" dirty="0">
                <a:solidFill>
                  <a:srgbClr val="0D856C"/>
                </a:solidFill>
                <a:latin typeface="Arial"/>
                <a:cs typeface="Arial"/>
              </a:rPr>
              <a:t> </a:t>
            </a:r>
            <a:r>
              <a:rPr sz="850" b="1" spc="-25" dirty="0">
                <a:solidFill>
                  <a:srgbClr val="0D856C"/>
                </a:solidFill>
                <a:latin typeface="Arial"/>
                <a:cs typeface="Arial"/>
              </a:rPr>
              <a:t>LXR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850" spc="-10" dirty="0">
                <a:solidFill>
                  <a:srgbClr val="1E1E1E"/>
                </a:solidFill>
                <a:latin typeface="Microsoft Sans Serif"/>
                <a:cs typeface="Microsoft Sans Serif"/>
              </a:rPr>
              <a:t>Отправление</a:t>
            </a:r>
            <a:endParaRPr sz="85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11</a:t>
            </a:r>
            <a:r>
              <a:rPr sz="850" spc="1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:</a:t>
            </a:r>
            <a:r>
              <a:rPr sz="850" spc="4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30</a:t>
            </a:r>
            <a:r>
              <a:rPr sz="850" spc="9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|</a:t>
            </a:r>
            <a:r>
              <a:rPr sz="850" spc="-2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16</a:t>
            </a:r>
            <a:r>
              <a:rPr sz="850" spc="9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:</a:t>
            </a:r>
            <a:r>
              <a:rPr sz="850" spc="4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30</a:t>
            </a:r>
            <a:r>
              <a:rPr sz="850" spc="1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|</a:t>
            </a:r>
            <a:r>
              <a:rPr sz="850" spc="5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18</a:t>
            </a:r>
            <a:r>
              <a:rPr sz="850" spc="1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:</a:t>
            </a:r>
            <a:r>
              <a:rPr sz="850" spc="4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30</a:t>
            </a:r>
            <a:r>
              <a:rPr sz="850" spc="9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|</a:t>
            </a:r>
            <a:r>
              <a:rPr sz="850" spc="-2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22</a:t>
            </a:r>
            <a:r>
              <a:rPr sz="850" spc="8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:</a:t>
            </a:r>
            <a:r>
              <a:rPr sz="850" spc="4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spc="-25" dirty="0">
                <a:solidFill>
                  <a:srgbClr val="1E1E1E"/>
                </a:solidFill>
                <a:latin typeface="Arial MT"/>
                <a:cs typeface="Arial MT"/>
              </a:rPr>
              <a:t>30</a:t>
            </a:r>
            <a:endParaRPr sz="8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57015" y="3829037"/>
            <a:ext cx="1713864" cy="4318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850" b="1" dirty="0">
                <a:solidFill>
                  <a:srgbClr val="FF6100"/>
                </a:solidFill>
                <a:latin typeface="Arial"/>
                <a:cs typeface="Arial"/>
              </a:rPr>
              <a:t>Canopy</a:t>
            </a:r>
            <a:r>
              <a:rPr sz="850" b="1" spc="100" dirty="0">
                <a:solidFill>
                  <a:srgbClr val="FF6100"/>
                </a:solidFill>
                <a:latin typeface="Arial"/>
                <a:cs typeface="Arial"/>
              </a:rPr>
              <a:t> </a:t>
            </a:r>
            <a:r>
              <a:rPr sz="850" b="1" dirty="0">
                <a:solidFill>
                  <a:srgbClr val="FF6100"/>
                </a:solidFill>
                <a:latin typeface="Arial"/>
                <a:cs typeface="Arial"/>
              </a:rPr>
              <a:t>by</a:t>
            </a:r>
            <a:r>
              <a:rPr sz="850" b="1" spc="100" dirty="0">
                <a:solidFill>
                  <a:srgbClr val="FF6100"/>
                </a:solidFill>
                <a:latin typeface="Arial"/>
                <a:cs typeface="Arial"/>
              </a:rPr>
              <a:t> </a:t>
            </a:r>
            <a:r>
              <a:rPr sz="850" b="1" spc="-10" dirty="0">
                <a:solidFill>
                  <a:srgbClr val="FF6100"/>
                </a:solidFill>
                <a:latin typeface="Arial"/>
                <a:cs typeface="Arial"/>
              </a:rPr>
              <a:t>Hilton</a:t>
            </a:r>
            <a:endParaRPr sz="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850" spc="-10" dirty="0">
                <a:solidFill>
                  <a:srgbClr val="1E1E1E"/>
                </a:solidFill>
                <a:latin typeface="Microsoft Sans Serif"/>
                <a:cs typeface="Microsoft Sans Serif"/>
              </a:rPr>
              <a:t>Отправление</a:t>
            </a:r>
            <a:endParaRPr sz="85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11</a:t>
            </a:r>
            <a:r>
              <a:rPr sz="850" spc="1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:</a:t>
            </a:r>
            <a:r>
              <a:rPr sz="850" spc="4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00</a:t>
            </a:r>
            <a:r>
              <a:rPr sz="850" spc="9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|</a:t>
            </a:r>
            <a:r>
              <a:rPr sz="850" spc="-1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16</a:t>
            </a:r>
            <a:r>
              <a:rPr sz="850" spc="9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:</a:t>
            </a:r>
            <a:r>
              <a:rPr sz="850" spc="4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00</a:t>
            </a:r>
            <a:r>
              <a:rPr sz="850" spc="1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|</a:t>
            </a:r>
            <a:r>
              <a:rPr sz="850" spc="6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18</a:t>
            </a:r>
            <a:r>
              <a:rPr sz="850" spc="2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:</a:t>
            </a:r>
            <a:r>
              <a:rPr sz="850" spc="4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00</a:t>
            </a:r>
            <a:r>
              <a:rPr sz="850" spc="9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|</a:t>
            </a:r>
            <a:r>
              <a:rPr sz="850" spc="-1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22</a:t>
            </a:r>
            <a:r>
              <a:rPr sz="850" spc="90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dirty="0">
                <a:solidFill>
                  <a:srgbClr val="1E1E1E"/>
                </a:solidFill>
                <a:latin typeface="Arial MT"/>
                <a:cs typeface="Arial MT"/>
              </a:rPr>
              <a:t>:</a:t>
            </a:r>
            <a:r>
              <a:rPr sz="850" spc="45" dirty="0">
                <a:solidFill>
                  <a:srgbClr val="1E1E1E"/>
                </a:solidFill>
                <a:latin typeface="Arial MT"/>
                <a:cs typeface="Arial MT"/>
              </a:rPr>
              <a:t> </a:t>
            </a:r>
            <a:r>
              <a:rPr sz="850" spc="-25" dirty="0">
                <a:solidFill>
                  <a:srgbClr val="1E1E1E"/>
                </a:solidFill>
                <a:latin typeface="Arial MT"/>
                <a:cs typeface="Arial MT"/>
              </a:rPr>
              <a:t>00</a:t>
            </a:r>
            <a:endParaRPr sz="8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Rectangle 1"/>
          <p:cNvSpPr/>
          <p:nvPr/>
        </p:nvSpPr>
        <p:spPr>
          <a:xfrm>
            <a:off x="-2" y="215801"/>
            <a:ext cx="6911976" cy="3887986"/>
          </a:xfrm>
          <a:prstGeom prst="rect">
            <a:avLst/>
          </a:prstGeom>
          <a:solidFill>
            <a:srgbClr val="F2F2F2">
              <a:alpha val="9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800"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416" name="Content Placeholder 12" descr="Content Placeholder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19" y="967292"/>
            <a:ext cx="3231590" cy="2267515"/>
          </a:xfrm>
          <a:prstGeom prst="rect">
            <a:avLst/>
          </a:prstGeom>
          <a:ln w="12700">
            <a:miter lim="400000"/>
          </a:ln>
        </p:spPr>
      </p:pic>
      <p:sp>
        <p:nvSpPr>
          <p:cNvPr id="417" name="Freeform 7"/>
          <p:cNvSpPr/>
          <p:nvPr/>
        </p:nvSpPr>
        <p:spPr>
          <a:xfrm>
            <a:off x="3552111" y="475594"/>
            <a:ext cx="3230489" cy="32449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6772" y="27"/>
                  <a:pt x="21600" y="4854"/>
                  <a:pt x="21600" y="10800"/>
                </a:cubicBezTo>
                <a:cubicBezTo>
                  <a:pt x="21600" y="16746"/>
                  <a:pt x="16772" y="21573"/>
                  <a:pt x="10800" y="21600"/>
                </a:cubicBezTo>
                <a:cubicBezTo>
                  <a:pt x="4828" y="21573"/>
                  <a:pt x="0" y="16746"/>
                  <a:pt x="0" y="10800"/>
                </a:cubicBezTo>
                <a:cubicBezTo>
                  <a:pt x="0" y="4854"/>
                  <a:pt x="4828" y="27"/>
                  <a:pt x="10800" y="0"/>
                </a:cubicBezTo>
                <a:close/>
              </a:path>
            </a:pathLst>
          </a:custGeom>
          <a:solidFill>
            <a:srgbClr val="004066"/>
          </a:solidFill>
          <a:ln>
            <a:solidFill>
              <a:srgbClr val="004066"/>
            </a:solidFill>
          </a:ln>
        </p:spPr>
        <p:txBody>
          <a:bodyPr lIns="45719" rIns="45719"/>
          <a:lstStyle/>
          <a:p>
            <a:pPr>
              <a:defRPr sz="800"/>
            </a:pPr>
            <a:endParaRPr dirty="0"/>
          </a:p>
        </p:txBody>
      </p:sp>
      <p:pic>
        <p:nvPicPr>
          <p:cNvPr id="418" name="Graphic 5" descr="Graphic 5"/>
          <p:cNvPicPr>
            <a:picLocks noChangeAspect="1"/>
          </p:cNvPicPr>
          <p:nvPr/>
        </p:nvPicPr>
        <p:blipFill>
          <a:blip r:embed="rId3"/>
          <a:srcRect t="22359" r="37392"/>
          <a:stretch>
            <a:fillRect/>
          </a:stretch>
        </p:blipFill>
        <p:spPr>
          <a:xfrm>
            <a:off x="4506826" y="599025"/>
            <a:ext cx="1627000" cy="1918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419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9890" y="2149957"/>
            <a:ext cx="533604" cy="39131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0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219286">
            <a:off x="2750699" y="1637767"/>
            <a:ext cx="305276" cy="957728"/>
          </a:xfrm>
          <a:prstGeom prst="rect">
            <a:avLst/>
          </a:prstGeom>
          <a:ln w="12700">
            <a:miter lim="400000"/>
          </a:ln>
        </p:spPr>
      </p:pic>
      <p:pic>
        <p:nvPicPr>
          <p:cNvPr id="421" name="Graphic 13" descr="Graphic 13"/>
          <p:cNvPicPr>
            <a:picLocks noChangeAspect="1"/>
          </p:cNvPicPr>
          <p:nvPr/>
        </p:nvPicPr>
        <p:blipFill>
          <a:blip r:embed="rId3"/>
          <a:srcRect t="30796" r="86127" b="45839"/>
          <a:stretch>
            <a:fillRect/>
          </a:stretch>
        </p:blipFill>
        <p:spPr>
          <a:xfrm>
            <a:off x="5151392" y="3120331"/>
            <a:ext cx="164878" cy="600233"/>
          </a:xfrm>
          <a:prstGeom prst="rect">
            <a:avLst/>
          </a:prstGeom>
          <a:ln w="12700">
            <a:miter lim="400000"/>
          </a:ln>
        </p:spPr>
      </p:pic>
      <p:pic>
        <p:nvPicPr>
          <p:cNvPr id="422" name="Picture 18" descr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97999">
            <a:off x="5009691" y="3267729"/>
            <a:ext cx="264912" cy="441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3" name="Picture 19" descr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93838">
            <a:off x="5300076" y="1962104"/>
            <a:ext cx="264912" cy="441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4" name="Picture 20" descr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99219">
            <a:off x="5587301" y="2138436"/>
            <a:ext cx="264912" cy="441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Picture 21" descr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40452">
            <a:off x="5328498" y="1794731"/>
            <a:ext cx="264912" cy="441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6" name="Picture 22" descr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76556">
            <a:off x="5178130" y="1260817"/>
            <a:ext cx="264912" cy="441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7" name="Picture 14" descr="Picture 14"/>
          <p:cNvPicPr>
            <a:picLocks noChangeAspect="1"/>
          </p:cNvPicPr>
          <p:nvPr/>
        </p:nvPicPr>
        <p:blipFill>
          <a:blip r:embed="rId7"/>
          <a:srcRect l="55027" t="33908" r="34301" b="41004"/>
          <a:stretch>
            <a:fillRect/>
          </a:stretch>
        </p:blipFill>
        <p:spPr>
          <a:xfrm flipH="1">
            <a:off x="2162305" y="2200166"/>
            <a:ext cx="221999" cy="290896"/>
          </a:xfrm>
          <a:prstGeom prst="rect">
            <a:avLst/>
          </a:prstGeom>
          <a:ln w="12700">
            <a:miter lim="400000"/>
          </a:ln>
        </p:spPr>
      </p:pic>
      <p:pic>
        <p:nvPicPr>
          <p:cNvPr id="428" name="Picture 15" descr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6533" y="891641"/>
            <a:ext cx="652280" cy="509187"/>
          </a:xfrm>
          <a:prstGeom prst="rect">
            <a:avLst/>
          </a:prstGeom>
          <a:ln w="12700">
            <a:miter lim="400000"/>
          </a:ln>
        </p:spPr>
      </p:pic>
      <p:pic>
        <p:nvPicPr>
          <p:cNvPr id="429" name="Picture 2" descr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9338" y="2208762"/>
            <a:ext cx="456033" cy="1891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30" name="Picture 27" descr="Picture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62644" y="1959172"/>
            <a:ext cx="691134" cy="141879"/>
          </a:xfrm>
          <a:prstGeom prst="rect">
            <a:avLst/>
          </a:prstGeom>
          <a:ln w="12700">
            <a:miter lim="400000"/>
          </a:ln>
        </p:spPr>
      </p:pic>
      <p:pic>
        <p:nvPicPr>
          <p:cNvPr id="431" name="Picture 30" descr="Picture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30147" y="3072907"/>
            <a:ext cx="652280" cy="2946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B7F1A8-C137-4913-3FFA-5391B8576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908800" cy="432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1646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7" name="Таблица 2"/>
          <p:cNvGraphicFramePr/>
          <p:nvPr/>
        </p:nvGraphicFramePr>
        <p:xfrm>
          <a:off x="331786" y="239554"/>
          <a:ext cx="6182977" cy="3765471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1574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5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4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47835">
                <a:tc>
                  <a:txBody>
                    <a:bodyPr/>
                    <a:lstStyle/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16 x KING ROOMS WITH GARDEN VIEW </a:t>
                      </a:r>
                    </a:p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(40 м</a:t>
                      </a:r>
                      <a:r>
                        <a:rPr baseline="30000"/>
                        <a:t>2</a:t>
                      </a:r>
                      <a:r>
                        <a:t>) </a:t>
                      </a:r>
                    </a:p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Номер с кроватью king-size и просторным балконом с видом на сад. </a:t>
                      </a:r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Максимальное размещение 2 чел. </a:t>
                      </a:r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10 x 2 QUEEN BEDS ROOMS WITH GARDEN VIEW (40 м</a:t>
                      </a:r>
                      <a:r>
                        <a:rPr baseline="30000"/>
                        <a:t>2</a:t>
                      </a:r>
                      <a:r>
                        <a:t>) </a:t>
                      </a:r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Номер с двум кроватями queen-size и просторным балконом с видом на сад. </a:t>
                      </a:r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Максимальное размещение 2 чел.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2 x ACCESSIBLE ROOMS WITH GARDEN VIEW (40 м</a:t>
                      </a:r>
                      <a:r>
                        <a:rPr baseline="30000"/>
                        <a:t>2</a:t>
                      </a:r>
                      <a:r>
                        <a:t>) </a:t>
                      </a:r>
                    </a:p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Номер с кроватью king-size и просторным балконом. </a:t>
                      </a:r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Максимальное размещение 2 чел.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34 x KING ROOMS WITH POOL VIEW </a:t>
                      </a:r>
                    </a:p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(40 м</a:t>
                      </a:r>
                      <a:r>
                        <a:rPr baseline="30000"/>
                        <a:t>2</a:t>
                      </a:r>
                      <a:r>
                        <a:t>) </a:t>
                      </a:r>
                    </a:p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Номер с двум кроватями queen-size и просторным балконом с видом на бассейн. </a:t>
                      </a:r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Максимальное размещение 2 чел.</a:t>
                      </a:r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latin typeface="Aptos"/>
                          <a:ea typeface="Aptos"/>
                          <a:cs typeface="Aptos"/>
                          <a:sym typeface="Aptos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4156">
                <a:tc>
                  <a:txBody>
                    <a:bodyPr/>
                    <a:lstStyle/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21 x 2 QUEEN BEDS ROOMS WITH POOL VIEW (40 м</a:t>
                      </a:r>
                      <a:r>
                        <a:rPr baseline="30000"/>
                        <a:t>2</a:t>
                      </a:r>
                      <a:r>
                        <a:t>) </a:t>
                      </a:r>
                    </a:p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Номер с двум кроватями queen-size и просторным балконом с видом на бассейн. </a:t>
                      </a:r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Максимальное размещение 2 чел. </a:t>
                      </a:r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141646">
                        <a:defRPr sz="700" b="1">
                          <a:sym typeface="Arial"/>
                        </a:defRPr>
                      </a:pPr>
                      <a:r>
                        <a:t>5 x KING DELUXE ROOMS WITH GARDEN VIEW </a:t>
                      </a:r>
                    </a:p>
                    <a:p>
                      <a:pPr algn="l" defTabSz="141646">
                        <a:defRPr sz="700" b="1">
                          <a:sym typeface="Arial"/>
                        </a:defRPr>
                      </a:pPr>
                      <a:r>
                        <a:t>(46 м</a:t>
                      </a:r>
                      <a:r>
                        <a:rPr baseline="30000"/>
                        <a:t>2</a:t>
                      </a:r>
                      <a:r>
                        <a:t>) </a:t>
                      </a:r>
                    </a:p>
                    <a:p>
                      <a:pPr algn="l" defTabSz="141646">
                        <a:defRPr sz="700" b="1"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r>
                        <a:t>Номер с кроватью king-size и просторным балконом с видом на сад. </a:t>
                      </a:r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r>
                        <a:t>Максимальное размещение 2 чел.</a:t>
                      </a:r>
                    </a:p>
                    <a:p>
                      <a:pPr algn="l" defTabSz="141646">
                        <a:defRPr sz="700">
                          <a:latin typeface="Aptos"/>
                          <a:ea typeface="Aptos"/>
                          <a:cs typeface="Aptos"/>
                          <a:sym typeface="Aptos"/>
                        </a:defRPr>
                      </a:pPr>
                      <a:endParaRPr/>
                    </a:p>
                    <a:p>
                      <a:pPr algn="l" defTabSz="141646">
                        <a:defRPr sz="700">
                          <a:latin typeface="Aptos"/>
                          <a:ea typeface="Aptos"/>
                          <a:cs typeface="Aptos"/>
                          <a:sym typeface="Aptos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141646">
                        <a:defRPr sz="700" b="1">
                          <a:sym typeface="Arial"/>
                        </a:defRPr>
                      </a:pPr>
                      <a:r>
                        <a:t>9 x KING DELUXE ROOMS WITH POOL VIEW (46 м</a:t>
                      </a:r>
                      <a:r>
                        <a:rPr baseline="30000"/>
                        <a:t>2</a:t>
                      </a:r>
                      <a:r>
                        <a:t>) </a:t>
                      </a:r>
                    </a:p>
                    <a:p>
                      <a:pPr algn="l" defTabSz="141646">
                        <a:defRPr sz="700" b="1"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r>
                        <a:t>Номер с кроватью king-size и просторным балконом с видом на сад. </a:t>
                      </a:r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r>
                        <a:t>Максимальное размещение 2 чел.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141646">
                        <a:defRPr sz="700" b="1">
                          <a:sym typeface="Arial"/>
                        </a:defRPr>
                      </a:pPr>
                      <a:r>
                        <a:t>12 x JUNIOR SUITE </a:t>
                      </a:r>
                    </a:p>
                    <a:p>
                      <a:pPr algn="l" defTabSz="141646">
                        <a:defRPr sz="700" b="1">
                          <a:sym typeface="Arial"/>
                        </a:defRPr>
                      </a:pPr>
                      <a:r>
                        <a:t>(71 sqm) </a:t>
                      </a:r>
                    </a:p>
                    <a:p>
                      <a:pPr algn="l" defTabSz="141646">
                        <a:defRPr sz="700" b="1"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r>
                        <a:t>Люкс с кроватью king-size, диваном обеденным столом и просторным балконом с лежаками. </a:t>
                      </a:r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r>
                        <a:t>Максимальное размещение 3 чел.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0476">
                <a:tc>
                  <a:txBody>
                    <a:bodyPr/>
                    <a:lstStyle/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10 x ONE BEDROOM SUITE </a:t>
                      </a:r>
                    </a:p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(87 м</a:t>
                      </a:r>
                      <a:r>
                        <a:rPr baseline="30000"/>
                        <a:t>2</a:t>
                      </a:r>
                      <a:r>
                        <a:t>) </a:t>
                      </a:r>
                    </a:p>
                    <a:p>
                      <a:pPr algn="l" defTabSz="141646">
                        <a:defRPr sz="70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Люкс с одной спальней с кроватью king-size, диваном в гостиной и обеденным столом, а также просторным балконом с лежаками. </a:t>
                      </a:r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 b="0">
                          <a:solidFill>
                            <a:srgbClr val="1E1E1E"/>
                          </a:solidFill>
                          <a:sym typeface="Arial"/>
                        </a:defRPr>
                      </a:pPr>
                      <a:r>
                        <a:t>Максимальное размещение 3 чел.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141646">
                        <a:defRPr sz="700" b="1">
                          <a:sym typeface="Arial"/>
                        </a:defRPr>
                      </a:pPr>
                      <a:r>
                        <a:t>1 x TWO BEDROOM SUITE WITH OCEAN VIEW (175 м</a:t>
                      </a:r>
                      <a:r>
                        <a:rPr baseline="30000"/>
                        <a:t>2</a:t>
                      </a:r>
                      <a:r>
                        <a:t>) </a:t>
                      </a:r>
                    </a:p>
                    <a:p>
                      <a:pPr algn="l" defTabSz="141646">
                        <a:defRPr sz="700" b="1"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r>
                        <a:t>Люкс с двумя спальнями с кроватью king-size и собственными ванными комнатами, гостиной с диваном и обеденным столом, а также просторным балконом с лежаками. </a:t>
                      </a:r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r>
                        <a:t>Максимальное размещение 4 чел.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141646">
                        <a:defRPr sz="700" b="1">
                          <a:sym typeface="Arial"/>
                        </a:defRPr>
                      </a:pPr>
                      <a:r>
                        <a:t>22 x FAMILY CONNECTING ROOM </a:t>
                      </a:r>
                    </a:p>
                    <a:p>
                      <a:pPr algn="l" defTabSz="141646">
                        <a:defRPr sz="700" b="1">
                          <a:sym typeface="Arial"/>
                        </a:defRPr>
                      </a:pPr>
                      <a:r>
                        <a:t>(80 м</a:t>
                      </a:r>
                      <a:r>
                        <a:rPr baseline="30000"/>
                        <a:t>2</a:t>
                      </a:r>
                      <a:r>
                        <a:t>) </a:t>
                      </a:r>
                    </a:p>
                    <a:p>
                      <a:pPr algn="l" defTabSz="141646">
                        <a:defRPr sz="700" b="1"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r>
                        <a:t>Смежный номер:</a:t>
                      </a:r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r>
                        <a:t>В одном номере кровать king-size, в другом номере 2 кровати queen – size.</a:t>
                      </a:r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r>
                        <a:t> </a:t>
                      </a:r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endParaRPr/>
                    </a:p>
                    <a:p>
                      <a:pPr algn="l" defTabSz="141646">
                        <a:defRPr sz="700">
                          <a:sym typeface="Arial"/>
                        </a:defRPr>
                      </a:pPr>
                      <a:r>
                        <a:t>Максимальное размещение 4 чел.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defTabSz="141646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700">
                          <a:solidFill>
                            <a:srgbClr val="1E1E1E"/>
                          </a:solidFill>
                          <a:sym typeface="Arial"/>
                        </a:rPr>
                        <a:t> </a:t>
                      </a:r>
                    </a:p>
                  </a:txBody>
                  <a:tcPr marL="0" marR="0" marT="0" marB="0" horzOverflow="overflow">
                    <a:lnL w="12700">
                      <a:solidFill>
                        <a:srgbClr val="1E1E1E"/>
                      </a:solidFill>
                    </a:lnL>
                    <a:lnR w="12700">
                      <a:solidFill>
                        <a:srgbClr val="1E1E1E"/>
                      </a:solidFill>
                    </a:lnR>
                    <a:lnT w="12700">
                      <a:solidFill>
                        <a:srgbClr val="1E1E1E"/>
                      </a:solidFill>
                    </a:lnT>
                    <a:lnB w="12700">
                      <a:solidFill>
                        <a:srgbClr val="1E1E1E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Рисунок 2" descr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5493" y="-508498"/>
            <a:ext cx="7662959" cy="48280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Рисунок 2" descr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7426" y="-278607"/>
            <a:ext cx="7094220" cy="4800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Рисунок 2" descr="Рисунок 2"/>
          <p:cNvPicPr>
            <a:picLocks noChangeAspect="1"/>
          </p:cNvPicPr>
          <p:nvPr/>
        </p:nvPicPr>
        <p:blipFill>
          <a:blip r:embed="rId2"/>
          <a:srcRect t="12488" b="12488"/>
          <a:stretch>
            <a:fillRect/>
          </a:stretch>
        </p:blipFill>
        <p:spPr>
          <a:xfrm>
            <a:off x="-383835" y="0"/>
            <a:ext cx="7681246" cy="43195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Рисунок 2" descr="Рисунок 2"/>
          <p:cNvPicPr>
            <a:picLocks noChangeAspect="1"/>
          </p:cNvPicPr>
          <p:nvPr/>
        </p:nvPicPr>
        <p:blipFill>
          <a:blip r:embed="rId2"/>
          <a:srcRect t="10619" b="10618"/>
          <a:stretch>
            <a:fillRect/>
          </a:stretch>
        </p:blipFill>
        <p:spPr>
          <a:xfrm>
            <a:off x="345597" y="411101"/>
            <a:ext cx="6220780" cy="34982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Дата 1"/>
          <p:cNvSpPr txBox="1"/>
          <p:nvPr/>
        </p:nvSpPr>
        <p:spPr>
          <a:xfrm>
            <a:off x="126670" y="4112515"/>
            <a:ext cx="1463757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>
              <a:defRPr sz="100">
                <a:latin typeface="Loew"/>
                <a:ea typeface="Loew"/>
                <a:cs typeface="Loew"/>
                <a:sym typeface="Loew"/>
              </a:defRPr>
            </a:lvl1pPr>
          </a:lstStyle>
          <a:p>
            <a:r>
              <a:t>9/23/25</a:t>
            </a:r>
          </a:p>
        </p:txBody>
      </p:sp>
      <p:sp>
        <p:nvSpPr>
          <p:cNvPr id="518" name="Номер слайда 3"/>
          <p:cNvSpPr txBox="1">
            <a:spLocks noGrp="1"/>
          </p:cNvSpPr>
          <p:nvPr>
            <p:ph type="sldNum" sz="quarter" idx="2"/>
          </p:nvPr>
        </p:nvSpPr>
        <p:spPr>
          <a:xfrm>
            <a:off x="6704029" y="4112853"/>
            <a:ext cx="127001" cy="1270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pic>
        <p:nvPicPr>
          <p:cNvPr id="519" name="Рисунок 5" descr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689" y="2199064"/>
            <a:ext cx="3292195" cy="1976952"/>
          </a:xfrm>
          <a:prstGeom prst="rect">
            <a:avLst/>
          </a:prstGeom>
          <a:ln w="12700">
            <a:miter lim="400000"/>
          </a:ln>
        </p:spPr>
      </p:pic>
      <p:pic>
        <p:nvPicPr>
          <p:cNvPr id="520" name="Рисунок 7" descr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185" y="103003"/>
            <a:ext cx="3292197" cy="1976952"/>
          </a:xfrm>
          <a:prstGeom prst="rect">
            <a:avLst/>
          </a:prstGeom>
          <a:ln w="12700">
            <a:miter lim="400000"/>
          </a:ln>
        </p:spPr>
      </p:pic>
      <p:pic>
        <p:nvPicPr>
          <p:cNvPr id="521" name="Рисунок 9" descr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1" y="2199065"/>
            <a:ext cx="3292193" cy="1976952"/>
          </a:xfrm>
          <a:prstGeom prst="rect">
            <a:avLst/>
          </a:prstGeom>
          <a:ln w="12700">
            <a:miter lim="400000"/>
          </a:ln>
        </p:spPr>
      </p:pic>
      <p:pic>
        <p:nvPicPr>
          <p:cNvPr id="522" name="Рисунок 11" descr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93" y="103003"/>
            <a:ext cx="3292196" cy="19769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1E1E1E"/>
      </a:dk1>
      <a:lt1>
        <a:srgbClr val="FFFFFF"/>
      </a:lt1>
      <a:dk2>
        <a:srgbClr val="A7A7A7"/>
      </a:dk2>
      <a:lt2>
        <a:srgbClr val="535353"/>
      </a:lt2>
      <a:accent1>
        <a:srgbClr val="00A8E1"/>
      </a:accent1>
      <a:accent2>
        <a:srgbClr val="EF7622"/>
      </a:accent2>
      <a:accent3>
        <a:srgbClr val="CE3261"/>
      </a:accent3>
      <a:accent4>
        <a:srgbClr val="84235E"/>
      </a:accent4>
      <a:accent5>
        <a:srgbClr val="757776"/>
      </a:accent5>
      <a:accent6>
        <a:srgbClr val="B8B8B8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80306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1E1E1E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80306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1E1E1E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8E1"/>
      </a:accent1>
      <a:accent2>
        <a:srgbClr val="EF7622"/>
      </a:accent2>
      <a:accent3>
        <a:srgbClr val="CE3261"/>
      </a:accent3>
      <a:accent4>
        <a:srgbClr val="84235E"/>
      </a:accent4>
      <a:accent5>
        <a:srgbClr val="757776"/>
      </a:accent5>
      <a:accent6>
        <a:srgbClr val="B8B8B8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80306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1E1E1E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803064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1E1E1E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4059</TotalTime>
  <Words>538</Words>
  <Application>Microsoft Macintosh PowerPoint</Application>
  <PresentationFormat>Произвольный</PresentationFormat>
  <Paragraphs>96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8" baseType="lpstr">
      <vt:lpstr>Arial</vt:lpstr>
      <vt:lpstr>Arial Black</vt:lpstr>
      <vt:lpstr>Arial MT</vt:lpstr>
      <vt:lpstr>Calibri</vt:lpstr>
      <vt:lpstr>Loew</vt:lpstr>
      <vt:lpstr>Loew Black</vt:lpstr>
      <vt:lpstr>Loew Bold</vt:lpstr>
      <vt:lpstr>Loew Heavy</vt:lpstr>
      <vt:lpstr>Loew Regular</vt:lpstr>
      <vt:lpstr>Microsoft Sans Serif</vt:lpstr>
      <vt:lpstr>Simple Joys</vt:lpstr>
      <vt:lpstr>Trebuchet MS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Живая музыка</vt:lpstr>
      <vt:lpstr>Презентация PowerPoint</vt:lpstr>
      <vt:lpstr>Водные виды спорта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Tatiana Keller</cp:lastModifiedBy>
  <cp:revision>12</cp:revision>
  <dcterms:modified xsi:type="dcterms:W3CDTF">2026-06-17T11:57:26Z</dcterms:modified>
</cp:coreProperties>
</file>